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handoutMasterIdLst>
    <p:handoutMasterId r:id="rId15"/>
  </p:handoutMasterIdLst>
  <p:sldIdLst>
    <p:sldId id="325" r:id="rId5"/>
    <p:sldId id="326" r:id="rId6"/>
    <p:sldId id="327" r:id="rId7"/>
    <p:sldId id="328" r:id="rId8"/>
    <p:sldId id="329" r:id="rId9"/>
    <p:sldId id="330" r:id="rId10"/>
    <p:sldId id="331" r:id="rId11"/>
    <p:sldId id="332" r:id="rId12"/>
    <p:sldId id="339" r:id="rId13"/>
  </p:sldIdLst>
  <p:sldSz cx="12192000" cy="6858000"/>
  <p:notesSz cx="6705600" cy="8991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16" userDrawn="1">
          <p15:clr>
            <a:srgbClr val="A4A3A4"/>
          </p15:clr>
        </p15:guide>
        <p15:guide id="2" orient="horz" pos="3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236"/>
    <a:srgbClr val="C4D7A0"/>
    <a:srgbClr val="004C5E"/>
    <a:srgbClr val="FFE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ADEF05-8EC5-4609-A79F-E1146BE25850}" v="41" dt="2024-02-19T01:59:43.0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205" autoAdjust="0"/>
  </p:normalViewPr>
  <p:slideViewPr>
    <p:cSldViewPr snapToGrid="0">
      <p:cViewPr varScale="1">
        <p:scale>
          <a:sx n="95" d="100"/>
          <a:sy n="95" d="100"/>
        </p:scale>
        <p:origin x="163" y="72"/>
      </p:cViewPr>
      <p:guideLst>
        <p:guide pos="816"/>
        <p:guide orient="horz" pos="38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A57456-157A-C12A-2FEC-91B7B9EE491D}"/>
              </a:ext>
            </a:extLst>
          </p:cNvPr>
          <p:cNvSpPr>
            <a:spLocks noGrp="1"/>
          </p:cNvSpPr>
          <p:nvPr>
            <p:ph type="hdr" sz="quarter"/>
          </p:nvPr>
        </p:nvSpPr>
        <p:spPr>
          <a:xfrm>
            <a:off x="0" y="0"/>
            <a:ext cx="2905760" cy="451142"/>
          </a:xfrm>
          <a:prstGeom prst="rect">
            <a:avLst/>
          </a:prstGeom>
        </p:spPr>
        <p:txBody>
          <a:bodyPr vert="horz" lIns="89693" tIns="44847" rIns="89693" bIns="44847" rtlCol="0"/>
          <a:lstStyle>
            <a:lvl1pPr algn="l">
              <a:defRPr sz="1200"/>
            </a:lvl1pPr>
          </a:lstStyle>
          <a:p>
            <a:endParaRPr lang="en-US" dirty="0"/>
          </a:p>
        </p:txBody>
      </p:sp>
      <p:sp>
        <p:nvSpPr>
          <p:cNvPr id="3" name="Date Placeholder 2">
            <a:extLst>
              <a:ext uri="{FF2B5EF4-FFF2-40B4-BE49-F238E27FC236}">
                <a16:creationId xmlns:a16="http://schemas.microsoft.com/office/drawing/2014/main" id="{D9D46761-828E-1508-56BD-BAEADF34862D}"/>
              </a:ext>
            </a:extLst>
          </p:cNvPr>
          <p:cNvSpPr>
            <a:spLocks noGrp="1"/>
          </p:cNvSpPr>
          <p:nvPr>
            <p:ph type="dt" sz="quarter" idx="1"/>
          </p:nvPr>
        </p:nvSpPr>
        <p:spPr>
          <a:xfrm>
            <a:off x="3798288" y="0"/>
            <a:ext cx="2905760" cy="451142"/>
          </a:xfrm>
          <a:prstGeom prst="rect">
            <a:avLst/>
          </a:prstGeom>
        </p:spPr>
        <p:txBody>
          <a:bodyPr vert="horz" lIns="89693" tIns="44847" rIns="89693" bIns="44847" rtlCol="0"/>
          <a:lstStyle>
            <a:lvl1pPr algn="r">
              <a:defRPr sz="1200"/>
            </a:lvl1pPr>
          </a:lstStyle>
          <a:p>
            <a:fld id="{7FF95820-84BB-3447-8286-60A51307E7F2}" type="datetimeFigureOut">
              <a:rPr lang="en-US" smtClean="0"/>
              <a:t>2/19/2024</a:t>
            </a:fld>
            <a:endParaRPr lang="en-US" dirty="0"/>
          </a:p>
        </p:txBody>
      </p:sp>
      <p:sp>
        <p:nvSpPr>
          <p:cNvPr id="4" name="Footer Placeholder 3">
            <a:extLst>
              <a:ext uri="{FF2B5EF4-FFF2-40B4-BE49-F238E27FC236}">
                <a16:creationId xmlns:a16="http://schemas.microsoft.com/office/drawing/2014/main" id="{CD428A7E-6B0E-809C-73D1-4B5E2FF471A9}"/>
              </a:ext>
            </a:extLst>
          </p:cNvPr>
          <p:cNvSpPr>
            <a:spLocks noGrp="1"/>
          </p:cNvSpPr>
          <p:nvPr>
            <p:ph type="ftr" sz="quarter" idx="2"/>
          </p:nvPr>
        </p:nvSpPr>
        <p:spPr>
          <a:xfrm>
            <a:off x="0" y="8540460"/>
            <a:ext cx="2905760" cy="451141"/>
          </a:xfrm>
          <a:prstGeom prst="rect">
            <a:avLst/>
          </a:prstGeom>
        </p:spPr>
        <p:txBody>
          <a:bodyPr vert="horz" lIns="89693" tIns="44847" rIns="89693" bIns="44847"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89A5AA6-0C5B-430A-E0C4-C90B2F0A1CD6}"/>
              </a:ext>
            </a:extLst>
          </p:cNvPr>
          <p:cNvSpPr>
            <a:spLocks noGrp="1"/>
          </p:cNvSpPr>
          <p:nvPr>
            <p:ph type="sldNum" sz="quarter" idx="3"/>
          </p:nvPr>
        </p:nvSpPr>
        <p:spPr>
          <a:xfrm>
            <a:off x="3798288" y="8540460"/>
            <a:ext cx="2905760" cy="451141"/>
          </a:xfrm>
          <a:prstGeom prst="rect">
            <a:avLst/>
          </a:prstGeom>
        </p:spPr>
        <p:txBody>
          <a:bodyPr vert="horz" lIns="89693" tIns="44847" rIns="89693" bIns="44847" rtlCol="0" anchor="b"/>
          <a:lstStyle>
            <a:lvl1pPr algn="r">
              <a:defRPr sz="1200"/>
            </a:lvl1pPr>
          </a:lstStyle>
          <a:p>
            <a:fld id="{0E476440-F66F-F947-8EFC-EA5202ACFD25}" type="slidenum">
              <a:rPr lang="en-US" smtClean="0"/>
              <a:t>‹#›</a:t>
            </a:fld>
            <a:endParaRPr lang="en-US" dirty="0"/>
          </a:p>
        </p:txBody>
      </p:sp>
    </p:spTree>
    <p:extLst>
      <p:ext uri="{BB962C8B-B14F-4D97-AF65-F5344CB8AC3E}">
        <p14:creationId xmlns:p14="http://schemas.microsoft.com/office/powerpoint/2010/main" val="233711763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05760" cy="451142"/>
          </a:xfrm>
          <a:prstGeom prst="rect">
            <a:avLst/>
          </a:prstGeom>
        </p:spPr>
        <p:txBody>
          <a:bodyPr vert="horz" lIns="89693" tIns="44847" rIns="89693" bIns="44847" rtlCol="0"/>
          <a:lstStyle>
            <a:lvl1pPr algn="l">
              <a:defRPr sz="1200"/>
            </a:lvl1pPr>
          </a:lstStyle>
          <a:p>
            <a:endParaRPr lang="en-US" dirty="0"/>
          </a:p>
        </p:txBody>
      </p:sp>
      <p:sp>
        <p:nvSpPr>
          <p:cNvPr id="3" name="Date Placeholder 2"/>
          <p:cNvSpPr>
            <a:spLocks noGrp="1"/>
          </p:cNvSpPr>
          <p:nvPr>
            <p:ph type="dt" idx="1"/>
          </p:nvPr>
        </p:nvSpPr>
        <p:spPr>
          <a:xfrm>
            <a:off x="3798288" y="0"/>
            <a:ext cx="2905760" cy="451142"/>
          </a:xfrm>
          <a:prstGeom prst="rect">
            <a:avLst/>
          </a:prstGeom>
        </p:spPr>
        <p:txBody>
          <a:bodyPr vert="horz" lIns="89693" tIns="44847" rIns="89693" bIns="44847" rtlCol="0"/>
          <a:lstStyle>
            <a:lvl1pPr algn="r">
              <a:defRPr sz="1200"/>
            </a:lvl1pPr>
          </a:lstStyle>
          <a:p>
            <a:fld id="{FC08FC54-6AE4-6A4A-9756-823A0F1BE5A6}" type="datetimeFigureOut">
              <a:rPr lang="en-US" smtClean="0"/>
              <a:t>2/19/2024</a:t>
            </a:fld>
            <a:endParaRPr lang="en-US" dirty="0"/>
          </a:p>
        </p:txBody>
      </p:sp>
      <p:sp>
        <p:nvSpPr>
          <p:cNvPr id="4" name="Slide Image Placeholder 3"/>
          <p:cNvSpPr>
            <a:spLocks noGrp="1" noRot="1" noChangeAspect="1"/>
          </p:cNvSpPr>
          <p:nvPr>
            <p:ph type="sldImg" idx="2"/>
          </p:nvPr>
        </p:nvSpPr>
        <p:spPr>
          <a:xfrm>
            <a:off x="655638" y="1123950"/>
            <a:ext cx="5394325" cy="3035300"/>
          </a:xfrm>
          <a:prstGeom prst="rect">
            <a:avLst/>
          </a:prstGeom>
          <a:noFill/>
          <a:ln w="12700">
            <a:solidFill>
              <a:prstClr val="black"/>
            </a:solidFill>
          </a:ln>
        </p:spPr>
        <p:txBody>
          <a:bodyPr vert="horz" lIns="89693" tIns="44847" rIns="89693" bIns="44847" rtlCol="0" anchor="ctr"/>
          <a:lstStyle/>
          <a:p>
            <a:endParaRPr lang="en-US" dirty="0"/>
          </a:p>
        </p:txBody>
      </p:sp>
      <p:sp>
        <p:nvSpPr>
          <p:cNvPr id="5" name="Notes Placeholder 4"/>
          <p:cNvSpPr>
            <a:spLocks noGrp="1"/>
          </p:cNvSpPr>
          <p:nvPr>
            <p:ph type="body" sz="quarter" idx="3"/>
          </p:nvPr>
        </p:nvSpPr>
        <p:spPr>
          <a:xfrm>
            <a:off x="670560" y="4327207"/>
            <a:ext cx="5364480" cy="3540443"/>
          </a:xfrm>
          <a:prstGeom prst="rect">
            <a:avLst/>
          </a:prstGeom>
        </p:spPr>
        <p:txBody>
          <a:bodyPr vert="horz" lIns="89693" tIns="44847" rIns="89693" bIns="448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40460"/>
            <a:ext cx="2905760" cy="451141"/>
          </a:xfrm>
          <a:prstGeom prst="rect">
            <a:avLst/>
          </a:prstGeom>
        </p:spPr>
        <p:txBody>
          <a:bodyPr vert="horz" lIns="89693" tIns="44847" rIns="89693" bIns="4484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798288" y="8540460"/>
            <a:ext cx="2905760" cy="451141"/>
          </a:xfrm>
          <a:prstGeom prst="rect">
            <a:avLst/>
          </a:prstGeom>
        </p:spPr>
        <p:txBody>
          <a:bodyPr vert="horz" lIns="89693" tIns="44847" rIns="89693" bIns="44847" rtlCol="0" anchor="b"/>
          <a:lstStyle>
            <a:lvl1pPr algn="r">
              <a:defRPr sz="1200"/>
            </a:lvl1pPr>
          </a:lstStyle>
          <a:p>
            <a:fld id="{6B79E9EB-07EB-9D44-9F5A-AB1FBECCDD88}" type="slidenum">
              <a:rPr lang="en-US" smtClean="0"/>
              <a:t>‹#›</a:t>
            </a:fld>
            <a:endParaRPr lang="en-US" dirty="0"/>
          </a:p>
        </p:txBody>
      </p:sp>
    </p:spTree>
    <p:extLst>
      <p:ext uri="{BB962C8B-B14F-4D97-AF65-F5344CB8AC3E}">
        <p14:creationId xmlns:p14="http://schemas.microsoft.com/office/powerpoint/2010/main" val="15467587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1C745E-9B5A-59BF-BF50-4F251E39D58D}"/>
              </a:ext>
            </a:extLst>
          </p:cNvPr>
          <p:cNvSpPr/>
          <p:nvPr userDrawn="1"/>
        </p:nvSpPr>
        <p:spPr>
          <a:xfrm>
            <a:off x="304800" y="266701"/>
            <a:ext cx="11582400" cy="6324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524000" y="6044184"/>
            <a:ext cx="9144000" cy="356616"/>
          </a:xfrm>
        </p:spPr>
        <p:txBody>
          <a:bodyPr/>
          <a:lstStyle>
            <a:lvl1pPr marL="0" indent="0" algn="ct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F2B4A7EA-9E3F-9CE1-56B5-92F4FDDA6991}"/>
              </a:ext>
            </a:extLst>
          </p:cNvPr>
          <p:cNvSpPr>
            <a:spLocks noGrp="1"/>
          </p:cNvSpPr>
          <p:nvPr>
            <p:ph type="pic" sz="quarter" idx="10"/>
          </p:nvPr>
        </p:nvSpPr>
        <p:spPr>
          <a:xfrm>
            <a:off x="2324100" y="758952"/>
            <a:ext cx="7543800" cy="5029200"/>
          </a:xfrm>
          <a:custGeom>
            <a:avLst/>
            <a:gdLst>
              <a:gd name="connsiteX0" fmla="*/ 3567113 w 7543800"/>
              <a:gd name="connsiteY0" fmla="*/ 4869270 h 5029200"/>
              <a:gd name="connsiteX1" fmla="*/ 3567113 w 7543800"/>
              <a:gd name="connsiteY1" fmla="*/ 4957572 h 5029200"/>
              <a:gd name="connsiteX2" fmla="*/ 3976688 w 7543800"/>
              <a:gd name="connsiteY2" fmla="*/ 4957572 h 5029200"/>
              <a:gd name="connsiteX3" fmla="*/ 3976688 w 7543800"/>
              <a:gd name="connsiteY3" fmla="*/ 4869270 h 5029200"/>
              <a:gd name="connsiteX4" fmla="*/ 0 w 7543800"/>
              <a:gd name="connsiteY4" fmla="*/ 0 h 5029200"/>
              <a:gd name="connsiteX5" fmla="*/ 7543800 w 7543800"/>
              <a:gd name="connsiteY5" fmla="*/ 0 h 5029200"/>
              <a:gd name="connsiteX6" fmla="*/ 7543800 w 7543800"/>
              <a:gd name="connsiteY6" fmla="*/ 5029200 h 5029200"/>
              <a:gd name="connsiteX7" fmla="*/ 0 w 7543800"/>
              <a:gd name="connsiteY7"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3800" h="5029200">
                <a:moveTo>
                  <a:pt x="3567113" y="4869270"/>
                </a:moveTo>
                <a:lnTo>
                  <a:pt x="3567113" y="4957572"/>
                </a:lnTo>
                <a:lnTo>
                  <a:pt x="3976688" y="4957572"/>
                </a:lnTo>
                <a:lnTo>
                  <a:pt x="3976688" y="4869270"/>
                </a:lnTo>
                <a:close/>
                <a:moveTo>
                  <a:pt x="0" y="0"/>
                </a:moveTo>
                <a:lnTo>
                  <a:pt x="7543800" y="0"/>
                </a:lnTo>
                <a:lnTo>
                  <a:pt x="7543800" y="5029200"/>
                </a:lnTo>
                <a:lnTo>
                  <a:pt x="0" y="5029200"/>
                </a:lnTo>
                <a:close/>
              </a:path>
            </a:pathLst>
          </a:custGeom>
        </p:spPr>
        <p:txBody>
          <a:bodyPr wrap="square">
            <a:noAutofit/>
          </a:bodyPr>
          <a:lstStyle>
            <a:lvl1pPr marL="0" indent="0" algn="ctr">
              <a:buNone/>
              <a:defRPr/>
            </a:lvl1pPr>
          </a:lstStyle>
          <a:p>
            <a:r>
              <a:rPr lang="en-US"/>
              <a:t>Click icon to add picture</a:t>
            </a:r>
            <a:endParaRPr lang="en-US" dirty="0"/>
          </a:p>
        </p:txBody>
      </p:sp>
      <p:sp>
        <p:nvSpPr>
          <p:cNvPr id="9" name="Title 8">
            <a:extLst>
              <a:ext uri="{FF2B5EF4-FFF2-40B4-BE49-F238E27FC236}">
                <a16:creationId xmlns:a16="http://schemas.microsoft.com/office/drawing/2014/main" id="{42398E06-9E0E-BC81-DEB5-1DB2F8635C23}"/>
              </a:ext>
            </a:extLst>
          </p:cNvPr>
          <p:cNvSpPr>
            <a:spLocks noGrp="1"/>
          </p:cNvSpPr>
          <p:nvPr>
            <p:ph type="title"/>
          </p:nvPr>
        </p:nvSpPr>
        <p:spPr>
          <a:xfrm>
            <a:off x="838200" y="3108960"/>
            <a:ext cx="10515600" cy="640080"/>
          </a:xfrm>
        </p:spPr>
        <p:txBody>
          <a:bodyPr anchor="ctr"/>
          <a:lstStyle>
            <a:lvl1pPr algn="ctr">
              <a:defRPr sz="6000" spc="300" baseline="0"/>
            </a:lvl1pPr>
          </a:lstStyle>
          <a:p>
            <a:r>
              <a:rPr lang="en-US"/>
              <a:t>Click to edit Master title style</a:t>
            </a:r>
            <a:endParaRPr lang="en-US" dirty="0"/>
          </a:p>
        </p:txBody>
      </p:sp>
      <p:sp>
        <p:nvSpPr>
          <p:cNvPr id="11" name="Rectangle 10">
            <a:extLst>
              <a:ext uri="{FF2B5EF4-FFF2-40B4-BE49-F238E27FC236}">
                <a16:creationId xmlns:a16="http://schemas.microsoft.com/office/drawing/2014/main" id="{39F70834-CB8D-A95B-D859-6E5B4C6B4F78}"/>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069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image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B2501-78A9-E41B-7C2D-09F09ADDCB5E}"/>
              </a:ext>
            </a:extLst>
          </p:cNvPr>
          <p:cNvSpPr/>
          <p:nvPr userDrawn="1"/>
        </p:nvSpPr>
        <p:spPr>
          <a:xfrm>
            <a:off x="8610600" y="0"/>
            <a:ext cx="35814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BA0478E-A529-CF4E-CE5C-583ACA20D66C}"/>
              </a:ext>
            </a:extLst>
          </p:cNvPr>
          <p:cNvSpPr/>
          <p:nvPr userDrawn="1"/>
        </p:nvSpPr>
        <p:spPr>
          <a:xfrm>
            <a:off x="4462849" y="685800"/>
            <a:ext cx="7119551"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295400" y="1124712"/>
            <a:ext cx="3886200" cy="548640"/>
          </a:xfrm>
        </p:spPr>
        <p:txBody>
          <a:bodyPr/>
          <a:lstStyle>
            <a:lvl1pPr>
              <a:defRPr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95400" y="2816352"/>
            <a:ext cx="3602736" cy="3364992"/>
          </a:xfrm>
        </p:spPr>
        <p:txBody>
          <a:bodyPr/>
          <a:lstStyle>
            <a:lvl1pPr marL="0" indent="0">
              <a:lnSpc>
                <a:spcPct val="150000"/>
              </a:lnSpc>
              <a:buNone/>
              <a:defRPr sz="2000" cap="all" spc="0" baseline="0"/>
            </a:lvl1pPr>
            <a:lvl2pPr marL="228600">
              <a:defRPr spc="0" baseline="0"/>
            </a:lvl2pPr>
            <a:lvl3pPr marL="457200">
              <a:defRPr spc="0" baseline="0"/>
            </a:lvl3pPr>
            <a:lvl4pPr marL="685800">
              <a:defRPr spc="0" baseline="0"/>
            </a:lvl4pPr>
            <a:lvl5pPr marL="1143000">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
        <p:nvSpPr>
          <p:cNvPr id="7" name="Picture Placeholder 6">
            <a:extLst>
              <a:ext uri="{FF2B5EF4-FFF2-40B4-BE49-F238E27FC236}">
                <a16:creationId xmlns:a16="http://schemas.microsoft.com/office/drawing/2014/main" id="{90AD0F96-99DE-C9D9-569E-AE6FC6307EA7}"/>
              </a:ext>
            </a:extLst>
          </p:cNvPr>
          <p:cNvSpPr>
            <a:spLocks noGrp="1"/>
          </p:cNvSpPr>
          <p:nvPr>
            <p:ph type="pic" sz="quarter" idx="13"/>
          </p:nvPr>
        </p:nvSpPr>
        <p:spPr>
          <a:xfrm>
            <a:off x="4946904" y="1188720"/>
            <a:ext cx="6638544" cy="4480560"/>
          </a:xfrm>
          <a:noFill/>
        </p:spPr>
        <p:txBody>
          <a:bodyPr anchor="ctr"/>
          <a:lstStyle>
            <a:lvl1pPr marL="0" indent="0" algn="ctr">
              <a:buNone/>
              <a:defRPr/>
            </a:lvl1pPr>
          </a:lstStyle>
          <a:p>
            <a:r>
              <a:rPr lang="en-US"/>
              <a:t>Click icon to add picture</a:t>
            </a:r>
            <a:endParaRPr lang="en-US" dirty="0"/>
          </a:p>
        </p:txBody>
      </p:sp>
      <p:cxnSp>
        <p:nvCxnSpPr>
          <p:cNvPr id="8" name="Straight Connector 7">
            <a:extLst>
              <a:ext uri="{FF2B5EF4-FFF2-40B4-BE49-F238E27FC236}">
                <a16:creationId xmlns:a16="http://schemas.microsoft.com/office/drawing/2014/main" id="{D792E47F-4E2C-B4B2-51F0-43D9D15C5A60}"/>
              </a:ext>
            </a:extLst>
          </p:cNvPr>
          <p:cNvCxnSpPr>
            <a:cxnSpLocks/>
          </p:cNvCxnSpPr>
          <p:nvPr userDrawn="1"/>
        </p:nvCxnSpPr>
        <p:spPr>
          <a:xfrm>
            <a:off x="1295400" y="205740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816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BA0478E-A529-CF4E-CE5C-583ACA20D66C}"/>
              </a:ext>
            </a:extLst>
          </p:cNvPr>
          <p:cNvSpPr/>
          <p:nvPr userDrawn="1"/>
        </p:nvSpPr>
        <p:spPr>
          <a:xfrm>
            <a:off x="3578352" y="0"/>
            <a:ext cx="861364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5449824" y="1124712"/>
            <a:ext cx="5760720" cy="548640"/>
          </a:xfrm>
        </p:spPr>
        <p:txBody>
          <a:bodyPr/>
          <a:lstStyle>
            <a:lvl1pPr>
              <a:defRPr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5449824" y="2889504"/>
            <a:ext cx="5760720" cy="3319272"/>
          </a:xfrm>
        </p:spPr>
        <p:txBody>
          <a:bodyPr/>
          <a:lstStyle>
            <a:lvl1pPr marL="0" indent="0">
              <a:lnSpc>
                <a:spcPct val="150000"/>
              </a:lnSpc>
              <a:buNone/>
              <a:defRPr sz="2000" cap="none" spc="0" baseline="0"/>
            </a:lvl1pPr>
            <a:lvl2pPr marL="228600">
              <a:defRPr spc="0" baseline="0"/>
            </a:lvl2pPr>
            <a:lvl3pPr marL="457200">
              <a:defRPr spc="0" baseline="0"/>
            </a:lvl3pPr>
            <a:lvl4pPr marL="685800">
              <a:defRPr spc="0" baseline="0"/>
            </a:lvl4pPr>
            <a:lvl5pPr marL="1143000">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lvl1pPr>
              <a:defRPr>
                <a:solidFill>
                  <a:schemeClr val="bg1"/>
                </a:solidFill>
              </a:defRPr>
            </a:lvl1pPr>
          </a:lstStyle>
          <a:p>
            <a:fld id="{75DF2D63-3FF5-D547-96B9-BE9CCD1ABA58}" type="slidenum">
              <a:rPr lang="en-US" smtClean="0"/>
              <a:pPr/>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lvl1pPr>
              <a:defRPr>
                <a:solidFill>
                  <a:schemeClr val="bg1"/>
                </a:solidFill>
              </a:defRPr>
            </a:lvl1pPr>
          </a:lstStyle>
          <a:p>
            <a:r>
              <a:rPr lang="en-US" dirty="0"/>
              <a:t>presentation title</a:t>
            </a:r>
          </a:p>
        </p:txBody>
      </p:sp>
      <p:sp>
        <p:nvSpPr>
          <p:cNvPr id="7" name="Picture Placeholder 6">
            <a:extLst>
              <a:ext uri="{FF2B5EF4-FFF2-40B4-BE49-F238E27FC236}">
                <a16:creationId xmlns:a16="http://schemas.microsoft.com/office/drawing/2014/main" id="{90AD0F96-99DE-C9D9-569E-AE6FC6307EA7}"/>
              </a:ext>
            </a:extLst>
          </p:cNvPr>
          <p:cNvSpPr>
            <a:spLocks noGrp="1"/>
          </p:cNvSpPr>
          <p:nvPr>
            <p:ph type="pic" sz="quarter" idx="13"/>
          </p:nvPr>
        </p:nvSpPr>
        <p:spPr>
          <a:xfrm>
            <a:off x="1298448" y="1828800"/>
            <a:ext cx="3200400" cy="3200400"/>
          </a:xfrm>
          <a:prstGeom prst="ellipse">
            <a:avLst/>
          </a:prstGeom>
          <a:noFill/>
        </p:spPr>
        <p:txBody>
          <a:bodyPr anchor="ctr"/>
          <a:lstStyle>
            <a:lvl1pPr marL="0" indent="0" algn="ctr">
              <a:buNone/>
              <a:defRPr/>
            </a:lvl1p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F036BAAC-D89F-682D-12A3-1C31F92F0FAF}"/>
              </a:ext>
            </a:extLst>
          </p:cNvPr>
          <p:cNvCxnSpPr>
            <a:cxnSpLocks/>
          </p:cNvCxnSpPr>
          <p:nvPr userDrawn="1"/>
        </p:nvCxnSpPr>
        <p:spPr>
          <a:xfrm>
            <a:off x="649224" y="2667000"/>
            <a:ext cx="0" cy="3124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F877625-E710-6DF2-3E49-374C6DD8DBC0}"/>
              </a:ext>
            </a:extLst>
          </p:cNvPr>
          <p:cNvCxnSpPr>
            <a:cxnSpLocks/>
          </p:cNvCxnSpPr>
          <p:nvPr userDrawn="1"/>
        </p:nvCxnSpPr>
        <p:spPr>
          <a:xfrm>
            <a:off x="5447344" y="205740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iton Header">
    <p:bg>
      <p:bgPr>
        <a:solidFill>
          <a:schemeClr val="accent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D0AC02C-19A4-4754-CC96-34357DEFF55D}"/>
              </a:ext>
            </a:extLst>
          </p:cNvPr>
          <p:cNvSpPr>
            <a:spLocks noGrp="1"/>
          </p:cNvSpPr>
          <p:nvPr>
            <p:ph type="pic" sz="quarter" idx="10"/>
          </p:nvPr>
        </p:nvSpPr>
        <p:spPr>
          <a:xfrm>
            <a:off x="1527048" y="1481328"/>
            <a:ext cx="9144000" cy="3886200"/>
          </a:xfrm>
          <a:custGeom>
            <a:avLst/>
            <a:gdLst>
              <a:gd name="connsiteX0" fmla="*/ 6521576 w 9144000"/>
              <a:gd name="connsiteY0" fmla="*/ 2811867 h 3886200"/>
              <a:gd name="connsiteX1" fmla="*/ 6521576 w 9144000"/>
              <a:gd name="connsiteY1" fmla="*/ 2900169 h 3886200"/>
              <a:gd name="connsiteX2" fmla="*/ 6931151 w 9144000"/>
              <a:gd name="connsiteY2" fmla="*/ 2900169 h 3886200"/>
              <a:gd name="connsiteX3" fmla="*/ 6931151 w 9144000"/>
              <a:gd name="connsiteY3" fmla="*/ 2811867 h 3886200"/>
              <a:gd name="connsiteX4" fmla="*/ 0 w 9144000"/>
              <a:gd name="connsiteY4" fmla="*/ 0 h 3886200"/>
              <a:gd name="connsiteX5" fmla="*/ 9144000 w 9144000"/>
              <a:gd name="connsiteY5" fmla="*/ 0 h 3886200"/>
              <a:gd name="connsiteX6" fmla="*/ 9144000 w 9144000"/>
              <a:gd name="connsiteY6" fmla="*/ 3886200 h 3886200"/>
              <a:gd name="connsiteX7" fmla="*/ 0 w 9144000"/>
              <a:gd name="connsiteY7" fmla="*/ 3886200 h 38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3886200">
                <a:moveTo>
                  <a:pt x="6521576" y="2811867"/>
                </a:moveTo>
                <a:lnTo>
                  <a:pt x="6521576" y="2900169"/>
                </a:lnTo>
                <a:lnTo>
                  <a:pt x="6931151" y="2900169"/>
                </a:lnTo>
                <a:lnTo>
                  <a:pt x="6931151" y="2811867"/>
                </a:lnTo>
                <a:close/>
                <a:moveTo>
                  <a:pt x="0" y="0"/>
                </a:moveTo>
                <a:lnTo>
                  <a:pt x="9144000" y="0"/>
                </a:lnTo>
                <a:lnTo>
                  <a:pt x="9144000" y="3886200"/>
                </a:lnTo>
                <a:lnTo>
                  <a:pt x="0" y="38862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2040636" y="3200400"/>
            <a:ext cx="8110728" cy="457200"/>
          </a:xfrm>
        </p:spPr>
        <p:txBody>
          <a:bodyPr anchor="ctr"/>
          <a:lstStyle>
            <a:lvl1pPr algn="ctr">
              <a:defRPr sz="4800"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046720" y="4745736"/>
            <a:ext cx="1389888" cy="1280160"/>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Rectangle 11">
            <a:extLst>
              <a:ext uri="{FF2B5EF4-FFF2-40B4-BE49-F238E27FC236}">
                <a16:creationId xmlns:a16="http://schemas.microsoft.com/office/drawing/2014/main" id="{42E7004C-CFEF-6E88-A3C1-60FBC7F8CD13}"/>
              </a:ext>
            </a:extLst>
          </p:cNvPr>
          <p:cNvSpPr/>
          <p:nvPr userDrawn="1"/>
        </p:nvSpPr>
        <p:spPr>
          <a:xfrm>
            <a:off x="8048624" y="4293195"/>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031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295399" y="609600"/>
            <a:ext cx="10058400" cy="914400"/>
          </a:xfrm>
        </p:spPr>
        <p:txBody>
          <a:bodyPr/>
          <a:lstStyle>
            <a:lvl1pPr>
              <a:defRPr spc="3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95400" y="1855945"/>
            <a:ext cx="9820656" cy="4352544"/>
          </a:xfrm>
        </p:spPr>
        <p:txBody>
          <a:bodyPr/>
          <a:lstStyle>
            <a:lvl1pPr>
              <a:defRPr spc="0" baseline="0"/>
            </a:lvl1pPr>
            <a:lvl2pPr>
              <a:defRPr spc="0" baseline="0"/>
            </a:lvl2pPr>
            <a:lvl3pPr>
              <a:defRPr spc="0" baseline="0"/>
            </a:lvl3pPr>
            <a:lvl4pPr>
              <a:defRPr spc="0" baseline="0"/>
            </a:lvl4pPr>
            <a:lvl5pPr>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52133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88720" y="609600"/>
            <a:ext cx="9829800" cy="914400"/>
          </a:xfrm>
        </p:spPr>
        <p:txBody>
          <a:bodyPr/>
          <a:lstStyle>
            <a:lvl1pPr algn="ctr">
              <a:defRPr spc="3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88720" y="1746504"/>
            <a:ext cx="9829800" cy="4352544"/>
          </a:xfrm>
        </p:spPr>
        <p:txBody>
          <a:bodyPr/>
          <a:lstStyle>
            <a:lvl1pPr>
              <a:defRPr spc="0" baseline="0"/>
            </a:lvl1pPr>
            <a:lvl2pPr>
              <a:defRPr spc="0" baseline="0"/>
            </a:lvl2pPr>
            <a:lvl3pPr>
              <a:defRPr spc="0" baseline="0"/>
            </a:lvl3pPr>
            <a:lvl4pPr>
              <a:defRPr spc="0" baseline="0"/>
            </a:lvl4pPr>
            <a:lvl5pPr>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641840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
        <p:nvSpPr>
          <p:cNvPr id="5" name="Picture Placeholder 4">
            <a:extLst>
              <a:ext uri="{FF2B5EF4-FFF2-40B4-BE49-F238E27FC236}">
                <a16:creationId xmlns:a16="http://schemas.microsoft.com/office/drawing/2014/main" id="{B7811310-A21F-0BFB-8198-22EDFCF9F45B}"/>
              </a:ext>
            </a:extLst>
          </p:cNvPr>
          <p:cNvSpPr>
            <a:spLocks noGrp="1"/>
          </p:cNvSpPr>
          <p:nvPr>
            <p:ph type="pic" sz="quarter" idx="10"/>
          </p:nvPr>
        </p:nvSpPr>
        <p:spPr>
          <a:xfrm>
            <a:off x="5370576" y="658368"/>
            <a:ext cx="6821424" cy="3346704"/>
          </a:xfrm>
          <a:prstGeom prst="rect">
            <a:avLst/>
          </a:prstGeom>
        </p:spPr>
        <p:txBody>
          <a:bodyPr wrap="square">
            <a:noAutofit/>
          </a:bodyPr>
          <a:lstStyle/>
          <a:p>
            <a:r>
              <a:rPr lang="en-US"/>
              <a:t>Click icon to add picture</a:t>
            </a:r>
            <a:endParaRPr lang="en-US" dirty="0"/>
          </a:p>
        </p:txBody>
      </p:sp>
      <p:cxnSp>
        <p:nvCxnSpPr>
          <p:cNvPr id="7" name="Straight Connector 6">
            <a:extLst>
              <a:ext uri="{FF2B5EF4-FFF2-40B4-BE49-F238E27FC236}">
                <a16:creationId xmlns:a16="http://schemas.microsoft.com/office/drawing/2014/main" id="{A73D2EFC-F14F-5508-06EE-4E5B5C535E16}"/>
              </a:ext>
            </a:extLst>
          </p:cNvPr>
          <p:cNvCxnSpPr>
            <a:cxnSpLocks/>
          </p:cNvCxnSpPr>
          <p:nvPr userDrawn="1"/>
        </p:nvCxnSpPr>
        <p:spPr>
          <a:xfrm>
            <a:off x="1819102" y="5548842"/>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28A6ACFB-D620-056D-1C62-903C5FBCEBCF}"/>
              </a:ext>
            </a:extLst>
          </p:cNvPr>
          <p:cNvSpPr>
            <a:spLocks noGrp="1"/>
          </p:cNvSpPr>
          <p:nvPr>
            <p:ph type="subTitle" idx="1"/>
          </p:nvPr>
        </p:nvSpPr>
        <p:spPr>
          <a:xfrm>
            <a:off x="1819656" y="5943600"/>
            <a:ext cx="4809744" cy="256032"/>
          </a:xfrm>
        </p:spPr>
        <p:txBody>
          <a:bodyPr/>
          <a:lstStyle>
            <a:lvl1pPr marL="0" indent="0" algn="l">
              <a:buNone/>
              <a:defRPr sz="2000" cap="all" spc="2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819656" y="2459736"/>
            <a:ext cx="5157216" cy="2670048"/>
          </a:xfrm>
        </p:spPr>
        <p:txBody>
          <a:bodyPr anchor="b"/>
          <a:lstStyle>
            <a:lvl1pPr algn="l">
              <a:lnSpc>
                <a:spcPts val="5200"/>
              </a:lnSpc>
              <a:defRPr sz="3600" spc="0" baseline="0">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340618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97280" y="609600"/>
            <a:ext cx="10021824" cy="539496"/>
          </a:xfrm>
        </p:spPr>
        <p:txBody>
          <a:bodyPr/>
          <a:lstStyle>
            <a:lvl1pPr algn="ctr">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5" name="Picture Placeholder 8">
            <a:extLst>
              <a:ext uri="{FF2B5EF4-FFF2-40B4-BE49-F238E27FC236}">
                <a16:creationId xmlns:a16="http://schemas.microsoft.com/office/drawing/2014/main" id="{6F01F221-54DA-6EF2-D9DE-2B9A7AB60B1C}"/>
              </a:ext>
            </a:extLst>
          </p:cNvPr>
          <p:cNvSpPr>
            <a:spLocks noGrp="1"/>
          </p:cNvSpPr>
          <p:nvPr>
            <p:ph type="pic" sz="quarter" idx="12"/>
          </p:nvPr>
        </p:nvSpPr>
        <p:spPr>
          <a:xfrm>
            <a:off x="1298448"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9BEECCD2-A0EF-0622-7377-A2BAE978656E}"/>
              </a:ext>
            </a:extLst>
          </p:cNvPr>
          <p:cNvSpPr>
            <a:spLocks noGrp="1"/>
          </p:cNvSpPr>
          <p:nvPr>
            <p:ph type="pic" sz="quarter" idx="13"/>
          </p:nvPr>
        </p:nvSpPr>
        <p:spPr>
          <a:xfrm>
            <a:off x="3886200"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DDD9A982-D940-ADB7-F949-B3898D1984E6}"/>
              </a:ext>
            </a:extLst>
          </p:cNvPr>
          <p:cNvSpPr>
            <a:spLocks noGrp="1"/>
          </p:cNvSpPr>
          <p:nvPr>
            <p:ph type="pic" sz="quarter" idx="14"/>
          </p:nvPr>
        </p:nvSpPr>
        <p:spPr>
          <a:xfrm>
            <a:off x="6473952"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630AD-4FA0-C5D3-DC29-AE0E67CB6CAA}"/>
              </a:ext>
            </a:extLst>
          </p:cNvPr>
          <p:cNvSpPr>
            <a:spLocks noGrp="1"/>
          </p:cNvSpPr>
          <p:nvPr>
            <p:ph type="pic" sz="quarter" idx="15"/>
          </p:nvPr>
        </p:nvSpPr>
        <p:spPr>
          <a:xfrm>
            <a:off x="9034272" y="2441448"/>
            <a:ext cx="1828800" cy="18288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886200"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886200"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6473952"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6473952"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9070848"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9070848"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a:t>Click to edit Master text styles</a:t>
            </a:r>
          </a:p>
        </p:txBody>
      </p:sp>
      <p:cxnSp>
        <p:nvCxnSpPr>
          <p:cNvPr id="18" name="Straight Connector 17">
            <a:extLst>
              <a:ext uri="{FF2B5EF4-FFF2-40B4-BE49-F238E27FC236}">
                <a16:creationId xmlns:a16="http://schemas.microsoft.com/office/drawing/2014/main" id="{B6E73E07-0346-2BA8-44BC-6CB3BDEAAA99}"/>
              </a:ext>
            </a:extLst>
          </p:cNvPr>
          <p:cNvCxnSpPr>
            <a:cxnSpLocks/>
          </p:cNvCxnSpPr>
          <p:nvPr userDrawn="1"/>
        </p:nvCxnSpPr>
        <p:spPr>
          <a:xfrm>
            <a:off x="4592478"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6E62977-27C7-5882-6A33-75257911D09A}"/>
              </a:ext>
            </a:extLst>
          </p:cNvPr>
          <p:cNvCxnSpPr>
            <a:cxnSpLocks/>
          </p:cNvCxnSpPr>
          <p:nvPr userDrawn="1"/>
        </p:nvCxnSpPr>
        <p:spPr>
          <a:xfrm>
            <a:off x="2004720"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705476C-2972-A423-7282-BABA9AAB32E6}"/>
              </a:ext>
            </a:extLst>
          </p:cNvPr>
          <p:cNvCxnSpPr>
            <a:cxnSpLocks/>
          </p:cNvCxnSpPr>
          <p:nvPr userDrawn="1"/>
        </p:nvCxnSpPr>
        <p:spPr>
          <a:xfrm>
            <a:off x="9737699"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E0D781B-3CB4-A523-427F-3D444B28E60E}"/>
              </a:ext>
            </a:extLst>
          </p:cNvPr>
          <p:cNvCxnSpPr>
            <a:cxnSpLocks/>
          </p:cNvCxnSpPr>
          <p:nvPr userDrawn="1"/>
        </p:nvCxnSpPr>
        <p:spPr>
          <a:xfrm>
            <a:off x="7183278"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048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97280" y="609600"/>
            <a:ext cx="10332720" cy="539496"/>
          </a:xfrm>
        </p:spPr>
        <p:txBody>
          <a:bodyPr/>
          <a:lstStyle>
            <a:lvl1pPr algn="ctr">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5" name="Picture Placeholder 8">
            <a:extLst>
              <a:ext uri="{FF2B5EF4-FFF2-40B4-BE49-F238E27FC236}">
                <a16:creationId xmlns:a16="http://schemas.microsoft.com/office/drawing/2014/main" id="{6F01F221-54DA-6EF2-D9DE-2B9A7AB60B1C}"/>
              </a:ext>
            </a:extLst>
          </p:cNvPr>
          <p:cNvSpPr>
            <a:spLocks noGrp="1"/>
          </p:cNvSpPr>
          <p:nvPr>
            <p:ph type="pic" sz="quarter" idx="12"/>
          </p:nvPr>
        </p:nvSpPr>
        <p:spPr>
          <a:xfrm>
            <a:off x="1636776"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9BEECCD2-A0EF-0622-7377-A2BAE978656E}"/>
              </a:ext>
            </a:extLst>
          </p:cNvPr>
          <p:cNvSpPr>
            <a:spLocks noGrp="1"/>
          </p:cNvSpPr>
          <p:nvPr>
            <p:ph type="pic" sz="quarter" idx="13"/>
          </p:nvPr>
        </p:nvSpPr>
        <p:spPr>
          <a:xfrm>
            <a:off x="4224528"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DDD9A982-D940-ADB7-F949-B3898D1984E6}"/>
              </a:ext>
            </a:extLst>
          </p:cNvPr>
          <p:cNvSpPr>
            <a:spLocks noGrp="1"/>
          </p:cNvSpPr>
          <p:nvPr>
            <p:ph type="pic" sz="quarter" idx="14"/>
          </p:nvPr>
        </p:nvSpPr>
        <p:spPr>
          <a:xfrm>
            <a:off x="6848856"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630AD-4FA0-C5D3-DC29-AE0E67CB6CAA}"/>
              </a:ext>
            </a:extLst>
          </p:cNvPr>
          <p:cNvSpPr>
            <a:spLocks noGrp="1"/>
          </p:cNvSpPr>
          <p:nvPr>
            <p:ph type="pic" sz="quarter" idx="15"/>
          </p:nvPr>
        </p:nvSpPr>
        <p:spPr>
          <a:xfrm>
            <a:off x="9381744" y="17556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886200"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886200"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6510528"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6510528"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9034272"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9034272"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cxnSp>
        <p:nvCxnSpPr>
          <p:cNvPr id="17" name="Straight Connector 16">
            <a:extLst>
              <a:ext uri="{FF2B5EF4-FFF2-40B4-BE49-F238E27FC236}">
                <a16:creationId xmlns:a16="http://schemas.microsoft.com/office/drawing/2014/main" id="{BF42A71B-2F05-7F67-85C0-0C5AA947983D}"/>
              </a:ext>
            </a:extLst>
          </p:cNvPr>
          <p:cNvCxnSpPr>
            <a:cxnSpLocks/>
          </p:cNvCxnSpPr>
          <p:nvPr userDrawn="1"/>
        </p:nvCxnSpPr>
        <p:spPr>
          <a:xfrm>
            <a:off x="4684061"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C25395-CA95-6040-8ED6-C7D8A2E16C49}"/>
              </a:ext>
            </a:extLst>
          </p:cNvPr>
          <p:cNvCxnSpPr>
            <a:cxnSpLocks/>
          </p:cNvCxnSpPr>
          <p:nvPr userDrawn="1"/>
        </p:nvCxnSpPr>
        <p:spPr>
          <a:xfrm>
            <a:off x="2096160"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2F589B-649A-57C2-1D3E-79FDFF84BADB}"/>
              </a:ext>
            </a:extLst>
          </p:cNvPr>
          <p:cNvCxnSpPr>
            <a:cxnSpLocks/>
          </p:cNvCxnSpPr>
          <p:nvPr userDrawn="1"/>
        </p:nvCxnSpPr>
        <p:spPr>
          <a:xfrm>
            <a:off x="9837985"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F3728F-0FBF-5AD2-357E-FFCFFBF7687E}"/>
              </a:ext>
            </a:extLst>
          </p:cNvPr>
          <p:cNvCxnSpPr>
            <a:cxnSpLocks/>
          </p:cNvCxnSpPr>
          <p:nvPr userDrawn="1"/>
        </p:nvCxnSpPr>
        <p:spPr>
          <a:xfrm>
            <a:off x="7306235"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Picture Placeholder 8">
            <a:extLst>
              <a:ext uri="{FF2B5EF4-FFF2-40B4-BE49-F238E27FC236}">
                <a16:creationId xmlns:a16="http://schemas.microsoft.com/office/drawing/2014/main" id="{09A756E1-5275-58A9-7B09-95BEA4F4FACA}"/>
              </a:ext>
            </a:extLst>
          </p:cNvPr>
          <p:cNvSpPr>
            <a:spLocks noGrp="1"/>
          </p:cNvSpPr>
          <p:nvPr>
            <p:ph type="pic" sz="quarter" idx="24"/>
          </p:nvPr>
        </p:nvSpPr>
        <p:spPr>
          <a:xfrm>
            <a:off x="1636776"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2" name="Picture Placeholder 8">
            <a:extLst>
              <a:ext uri="{FF2B5EF4-FFF2-40B4-BE49-F238E27FC236}">
                <a16:creationId xmlns:a16="http://schemas.microsoft.com/office/drawing/2014/main" id="{A4DA2F88-85BF-29B8-6321-AF19B25A6261}"/>
              </a:ext>
            </a:extLst>
          </p:cNvPr>
          <p:cNvSpPr>
            <a:spLocks noGrp="1"/>
          </p:cNvSpPr>
          <p:nvPr>
            <p:ph type="pic" sz="quarter" idx="25"/>
          </p:nvPr>
        </p:nvSpPr>
        <p:spPr>
          <a:xfrm>
            <a:off x="4224528"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3" name="Picture Placeholder 8">
            <a:extLst>
              <a:ext uri="{FF2B5EF4-FFF2-40B4-BE49-F238E27FC236}">
                <a16:creationId xmlns:a16="http://schemas.microsoft.com/office/drawing/2014/main" id="{4636CEF4-05E9-F5BB-BD6F-6B081DBDCA9D}"/>
              </a:ext>
            </a:extLst>
          </p:cNvPr>
          <p:cNvSpPr>
            <a:spLocks noGrp="1"/>
          </p:cNvSpPr>
          <p:nvPr>
            <p:ph type="pic" sz="quarter" idx="26"/>
          </p:nvPr>
        </p:nvSpPr>
        <p:spPr>
          <a:xfrm>
            <a:off x="6848856"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4" name="Picture Placeholder 8">
            <a:extLst>
              <a:ext uri="{FF2B5EF4-FFF2-40B4-BE49-F238E27FC236}">
                <a16:creationId xmlns:a16="http://schemas.microsoft.com/office/drawing/2014/main" id="{67B57C06-A1D0-7C74-6A14-2BFF0B1FC172}"/>
              </a:ext>
            </a:extLst>
          </p:cNvPr>
          <p:cNvSpPr>
            <a:spLocks noGrp="1"/>
          </p:cNvSpPr>
          <p:nvPr>
            <p:ph type="pic" sz="quarter" idx="27"/>
          </p:nvPr>
        </p:nvSpPr>
        <p:spPr>
          <a:xfrm>
            <a:off x="9381744" y="4270248"/>
            <a:ext cx="1143000" cy="1143000"/>
          </a:xfrm>
          <a:prstGeom prst="ellipse">
            <a:avLst/>
          </a:prstGeom>
        </p:spPr>
        <p:txBody>
          <a:bodyPr anchor="ctr">
            <a:noAutofit/>
          </a:bodyPr>
          <a:lstStyle>
            <a:lvl1pPr marL="0" indent="0" algn="ctr">
              <a:buNone/>
              <a:defRPr sz="1600"/>
            </a:lvl1pPr>
          </a:lstStyle>
          <a:p>
            <a:r>
              <a:rPr lang="en-US"/>
              <a:t>Click icon to add picture</a:t>
            </a:r>
            <a:endParaRPr lang="en-US" dirty="0"/>
          </a:p>
        </p:txBody>
      </p: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1298448"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1298448"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27" name="Text Placeholder 13">
            <a:extLst>
              <a:ext uri="{FF2B5EF4-FFF2-40B4-BE49-F238E27FC236}">
                <a16:creationId xmlns:a16="http://schemas.microsoft.com/office/drawing/2014/main" id="{697C28E5-6260-6DA9-B4F0-665506F52586}"/>
              </a:ext>
            </a:extLst>
          </p:cNvPr>
          <p:cNvSpPr>
            <a:spLocks noGrp="1"/>
          </p:cNvSpPr>
          <p:nvPr>
            <p:ph type="body" sz="quarter" idx="30"/>
          </p:nvPr>
        </p:nvSpPr>
        <p:spPr>
          <a:xfrm>
            <a:off x="3886200"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A594A25E-7F2D-4188-16B7-C34485FDD2F8}"/>
              </a:ext>
            </a:extLst>
          </p:cNvPr>
          <p:cNvSpPr>
            <a:spLocks noGrp="1"/>
          </p:cNvSpPr>
          <p:nvPr>
            <p:ph type="body" sz="quarter" idx="31"/>
          </p:nvPr>
        </p:nvSpPr>
        <p:spPr>
          <a:xfrm>
            <a:off x="3886200"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29" name="Text Placeholder 13">
            <a:extLst>
              <a:ext uri="{FF2B5EF4-FFF2-40B4-BE49-F238E27FC236}">
                <a16:creationId xmlns:a16="http://schemas.microsoft.com/office/drawing/2014/main" id="{584B38BF-6197-486D-7134-F86E1754AF78}"/>
              </a:ext>
            </a:extLst>
          </p:cNvPr>
          <p:cNvSpPr>
            <a:spLocks noGrp="1"/>
          </p:cNvSpPr>
          <p:nvPr>
            <p:ph type="body" sz="quarter" idx="32"/>
          </p:nvPr>
        </p:nvSpPr>
        <p:spPr>
          <a:xfrm>
            <a:off x="6510528"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30" name="Text Placeholder 13">
            <a:extLst>
              <a:ext uri="{FF2B5EF4-FFF2-40B4-BE49-F238E27FC236}">
                <a16:creationId xmlns:a16="http://schemas.microsoft.com/office/drawing/2014/main" id="{D788F8D9-8CDB-C458-9AAD-0426AB467D2A}"/>
              </a:ext>
            </a:extLst>
          </p:cNvPr>
          <p:cNvSpPr>
            <a:spLocks noGrp="1"/>
          </p:cNvSpPr>
          <p:nvPr>
            <p:ph type="body" sz="quarter" idx="33"/>
          </p:nvPr>
        </p:nvSpPr>
        <p:spPr>
          <a:xfrm>
            <a:off x="6510528"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sp>
        <p:nvSpPr>
          <p:cNvPr id="31" name="Text Placeholder 13">
            <a:extLst>
              <a:ext uri="{FF2B5EF4-FFF2-40B4-BE49-F238E27FC236}">
                <a16:creationId xmlns:a16="http://schemas.microsoft.com/office/drawing/2014/main" id="{78447882-2C86-B3A7-9450-29A0778E1B08}"/>
              </a:ext>
            </a:extLst>
          </p:cNvPr>
          <p:cNvSpPr>
            <a:spLocks noGrp="1"/>
          </p:cNvSpPr>
          <p:nvPr>
            <p:ph type="body" sz="quarter" idx="34"/>
          </p:nvPr>
        </p:nvSpPr>
        <p:spPr>
          <a:xfrm>
            <a:off x="9034272"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32" name="Text Placeholder 13">
            <a:extLst>
              <a:ext uri="{FF2B5EF4-FFF2-40B4-BE49-F238E27FC236}">
                <a16:creationId xmlns:a16="http://schemas.microsoft.com/office/drawing/2014/main" id="{E321AAE1-532A-23F0-9108-055D0D7BDFBA}"/>
              </a:ext>
            </a:extLst>
          </p:cNvPr>
          <p:cNvSpPr>
            <a:spLocks noGrp="1"/>
          </p:cNvSpPr>
          <p:nvPr>
            <p:ph type="body" sz="quarter" idx="35"/>
          </p:nvPr>
        </p:nvSpPr>
        <p:spPr>
          <a:xfrm>
            <a:off x="9034272"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a:t>Click to edit Master text styles</a:t>
            </a:r>
          </a:p>
        </p:txBody>
      </p:sp>
      <p:cxnSp>
        <p:nvCxnSpPr>
          <p:cNvPr id="33" name="Straight Connector 32">
            <a:extLst>
              <a:ext uri="{FF2B5EF4-FFF2-40B4-BE49-F238E27FC236}">
                <a16:creationId xmlns:a16="http://schemas.microsoft.com/office/drawing/2014/main" id="{11BC4478-FBEA-422F-73BA-0A422F15D7EA}"/>
              </a:ext>
            </a:extLst>
          </p:cNvPr>
          <p:cNvCxnSpPr>
            <a:cxnSpLocks/>
          </p:cNvCxnSpPr>
          <p:nvPr userDrawn="1"/>
        </p:nvCxnSpPr>
        <p:spPr>
          <a:xfrm>
            <a:off x="4684061"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A9AA302-5107-FDE7-557C-3305A9A7DEC2}"/>
              </a:ext>
            </a:extLst>
          </p:cNvPr>
          <p:cNvCxnSpPr>
            <a:cxnSpLocks/>
          </p:cNvCxnSpPr>
          <p:nvPr userDrawn="1"/>
        </p:nvCxnSpPr>
        <p:spPr>
          <a:xfrm>
            <a:off x="2096160"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9C9F7A3-B120-C59A-E379-173F84B7D153}"/>
              </a:ext>
            </a:extLst>
          </p:cNvPr>
          <p:cNvCxnSpPr>
            <a:cxnSpLocks/>
          </p:cNvCxnSpPr>
          <p:nvPr userDrawn="1"/>
        </p:nvCxnSpPr>
        <p:spPr>
          <a:xfrm>
            <a:off x="9837985"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073A4E7-9D16-A6C0-E297-A36B10A2FABB}"/>
              </a:ext>
            </a:extLst>
          </p:cNvPr>
          <p:cNvCxnSpPr>
            <a:cxnSpLocks/>
          </p:cNvCxnSpPr>
          <p:nvPr userDrawn="1"/>
        </p:nvCxnSpPr>
        <p:spPr>
          <a:xfrm>
            <a:off x="7306235"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77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7068A9B7-F56A-44B7-D61E-66289C79F1C3}"/>
              </a:ext>
            </a:extLst>
          </p:cNvPr>
          <p:cNvSpPr>
            <a:spLocks noGrp="1"/>
          </p:cNvSpPr>
          <p:nvPr>
            <p:ph type="pic" sz="quarter" idx="30"/>
          </p:nvPr>
        </p:nvSpPr>
        <p:spPr>
          <a:xfrm>
            <a:off x="0" y="5175504"/>
            <a:ext cx="12188952" cy="1682496"/>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85088" y="609600"/>
            <a:ext cx="10021824" cy="1252728"/>
          </a:xfrm>
        </p:spPr>
        <p:txBody>
          <a:bodyPr/>
          <a:lstStyle>
            <a:lvl1pPr algn="ctr">
              <a:lnSpc>
                <a:spcPts val="5760"/>
              </a:lnSpc>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lvl1pPr>
              <a:defRPr>
                <a:solidFill>
                  <a:schemeClr val="bg1"/>
                </a:solidFill>
              </a:defRPr>
            </a:lvl1p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383280"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383280"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5468112"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5468112"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7552944"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7552944"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cxnSp>
        <p:nvCxnSpPr>
          <p:cNvPr id="17" name="Straight Connector 16">
            <a:extLst>
              <a:ext uri="{FF2B5EF4-FFF2-40B4-BE49-F238E27FC236}">
                <a16:creationId xmlns:a16="http://schemas.microsoft.com/office/drawing/2014/main" id="{BF42A71B-2F05-7F67-85C0-0C5AA947983D}"/>
              </a:ext>
            </a:extLst>
          </p:cNvPr>
          <p:cNvCxnSpPr>
            <a:cxnSpLocks/>
          </p:cNvCxnSpPr>
          <p:nvPr userDrawn="1"/>
        </p:nvCxnSpPr>
        <p:spPr>
          <a:xfrm>
            <a:off x="3383280"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C25395-CA95-6040-8ED6-C7D8A2E16C49}"/>
              </a:ext>
            </a:extLst>
          </p:cNvPr>
          <p:cNvCxnSpPr>
            <a:cxnSpLocks/>
          </p:cNvCxnSpPr>
          <p:nvPr userDrawn="1"/>
        </p:nvCxnSpPr>
        <p:spPr>
          <a:xfrm>
            <a:off x="9637776"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2F589B-649A-57C2-1D3E-79FDFF84BADB}"/>
              </a:ext>
            </a:extLst>
          </p:cNvPr>
          <p:cNvCxnSpPr>
            <a:cxnSpLocks/>
          </p:cNvCxnSpPr>
          <p:nvPr userDrawn="1"/>
        </p:nvCxnSpPr>
        <p:spPr>
          <a:xfrm>
            <a:off x="7552944"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F3728F-0FBF-5AD2-357E-FFCFFBF7687E}"/>
              </a:ext>
            </a:extLst>
          </p:cNvPr>
          <p:cNvCxnSpPr>
            <a:cxnSpLocks/>
          </p:cNvCxnSpPr>
          <p:nvPr userDrawn="1"/>
        </p:nvCxnSpPr>
        <p:spPr>
          <a:xfrm>
            <a:off x="5468112"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9637776"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9637776"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cxnSp>
        <p:nvCxnSpPr>
          <p:cNvPr id="34" name="Straight Connector 33">
            <a:extLst>
              <a:ext uri="{FF2B5EF4-FFF2-40B4-BE49-F238E27FC236}">
                <a16:creationId xmlns:a16="http://schemas.microsoft.com/office/drawing/2014/main" id="{7A9AA302-5107-FDE7-557C-3305A9A7DEC2}"/>
              </a:ext>
            </a:extLst>
          </p:cNvPr>
          <p:cNvCxnSpPr>
            <a:cxnSpLocks/>
          </p:cNvCxnSpPr>
          <p:nvPr userDrawn="1"/>
        </p:nvCxnSpPr>
        <p:spPr>
          <a:xfrm>
            <a:off x="1298448"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10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7068A9B7-F56A-44B7-D61E-66289C79F1C3}"/>
              </a:ext>
            </a:extLst>
          </p:cNvPr>
          <p:cNvSpPr>
            <a:spLocks noGrp="1"/>
          </p:cNvSpPr>
          <p:nvPr>
            <p:ph type="pic" sz="quarter" idx="30"/>
          </p:nvPr>
        </p:nvSpPr>
        <p:spPr>
          <a:xfrm>
            <a:off x="0" y="0"/>
            <a:ext cx="12188952" cy="1682496"/>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298448" y="5221224"/>
            <a:ext cx="3621024" cy="621792"/>
          </a:xfrm>
        </p:spPr>
        <p:txBody>
          <a:bodyPr/>
          <a:lstStyle>
            <a:lvl1pPr algn="l">
              <a:lnSpc>
                <a:spcPts val="5760"/>
              </a:lnSpc>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lvl1pPr>
              <a:defRPr>
                <a:solidFill>
                  <a:schemeClr val="accent1"/>
                </a:solidFill>
              </a:defRPr>
            </a:lvl1p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300984"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5312664"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7315200"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9321800"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73769F54-E10C-40C4-5EFF-E8A9CA520AEC}"/>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6E7B1EF-9D07-1E66-7467-93C9AE48BD85}"/>
              </a:ext>
            </a:extLst>
          </p:cNvPr>
          <p:cNvCxnSpPr>
            <a:cxnSpLocks/>
          </p:cNvCxnSpPr>
          <p:nvPr userDrawn="1"/>
        </p:nvCxnSpPr>
        <p:spPr>
          <a:xfrm flipH="1">
            <a:off x="1219200" y="2871216"/>
            <a:ext cx="9595104" cy="0"/>
          </a:xfrm>
          <a:prstGeom prst="line">
            <a:avLst/>
          </a:prstGeom>
          <a:ln w="12700" cap="flat" cmpd="sng" algn="ctr">
            <a:solidFill>
              <a:schemeClr val="accent1"/>
            </a:solidFill>
            <a:prstDash val="solid"/>
            <a:round/>
            <a:headEnd type="triangle" w="med" len="med"/>
            <a:tailEnd type="none" w="med" len="med"/>
          </a:ln>
        </p:spPr>
        <p:style>
          <a:lnRef idx="0">
            <a:scrgbClr r="0" g="0" b="0"/>
          </a:lnRef>
          <a:fillRef idx="0">
            <a:scrgbClr r="0" g="0" b="0"/>
          </a:fillRef>
          <a:effectRef idx="0">
            <a:scrgbClr r="0" g="0" b="0"/>
          </a:effectRef>
          <a:fontRef idx="minor">
            <a:schemeClr val="tx1"/>
          </a:fontRef>
        </p:style>
      </p:cxn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300984"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5312664"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7315200"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9321800"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a:t>Click to edit Master text styles</a:t>
            </a:r>
          </a:p>
        </p:txBody>
      </p:sp>
      <p:sp>
        <p:nvSpPr>
          <p:cNvPr id="8" name="Text Placeholder 7">
            <a:extLst>
              <a:ext uri="{FF2B5EF4-FFF2-40B4-BE49-F238E27FC236}">
                <a16:creationId xmlns:a16="http://schemas.microsoft.com/office/drawing/2014/main" id="{75476138-49FF-70BE-6359-0A511EFB243F}"/>
              </a:ext>
            </a:extLst>
          </p:cNvPr>
          <p:cNvSpPr>
            <a:spLocks noGrp="1"/>
          </p:cNvSpPr>
          <p:nvPr>
            <p:ph type="body" sz="quarter" idx="31" hasCustomPrompt="1"/>
          </p:nvPr>
        </p:nvSpPr>
        <p:spPr>
          <a:xfrm>
            <a:off x="3300984"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2" name="Text Placeholder 7">
            <a:extLst>
              <a:ext uri="{FF2B5EF4-FFF2-40B4-BE49-F238E27FC236}">
                <a16:creationId xmlns:a16="http://schemas.microsoft.com/office/drawing/2014/main" id="{46EFC43B-3F8D-6957-F343-F3D9C3E7A716}"/>
              </a:ext>
            </a:extLst>
          </p:cNvPr>
          <p:cNvSpPr>
            <a:spLocks noGrp="1"/>
          </p:cNvSpPr>
          <p:nvPr>
            <p:ph type="body" sz="quarter" idx="32" hasCustomPrompt="1"/>
          </p:nvPr>
        </p:nvSpPr>
        <p:spPr>
          <a:xfrm>
            <a:off x="1298448"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3" name="Text Placeholder 7">
            <a:extLst>
              <a:ext uri="{FF2B5EF4-FFF2-40B4-BE49-F238E27FC236}">
                <a16:creationId xmlns:a16="http://schemas.microsoft.com/office/drawing/2014/main" id="{D6007DD2-0F2E-6F92-8457-FC670750ED38}"/>
              </a:ext>
            </a:extLst>
          </p:cNvPr>
          <p:cNvSpPr>
            <a:spLocks noGrp="1"/>
          </p:cNvSpPr>
          <p:nvPr>
            <p:ph type="body" sz="quarter" idx="33" hasCustomPrompt="1"/>
          </p:nvPr>
        </p:nvSpPr>
        <p:spPr>
          <a:xfrm>
            <a:off x="5312664"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4" name="Text Placeholder 7">
            <a:extLst>
              <a:ext uri="{FF2B5EF4-FFF2-40B4-BE49-F238E27FC236}">
                <a16:creationId xmlns:a16="http://schemas.microsoft.com/office/drawing/2014/main" id="{06C5667F-C463-51B6-B8D6-F757BDB8AFCC}"/>
              </a:ext>
            </a:extLst>
          </p:cNvPr>
          <p:cNvSpPr>
            <a:spLocks noGrp="1"/>
          </p:cNvSpPr>
          <p:nvPr>
            <p:ph type="body" sz="quarter" idx="34" hasCustomPrompt="1"/>
          </p:nvPr>
        </p:nvSpPr>
        <p:spPr>
          <a:xfrm>
            <a:off x="7315200"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7" name="Text Placeholder 7">
            <a:extLst>
              <a:ext uri="{FF2B5EF4-FFF2-40B4-BE49-F238E27FC236}">
                <a16:creationId xmlns:a16="http://schemas.microsoft.com/office/drawing/2014/main" id="{0FF09CBB-BD48-E8E5-EECF-B6CBC36B236C}"/>
              </a:ext>
            </a:extLst>
          </p:cNvPr>
          <p:cNvSpPr>
            <a:spLocks noGrp="1"/>
          </p:cNvSpPr>
          <p:nvPr>
            <p:ph type="body" sz="quarter" idx="35" hasCustomPrompt="1"/>
          </p:nvPr>
        </p:nvSpPr>
        <p:spPr>
          <a:xfrm>
            <a:off x="9321800"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Tree>
    <p:extLst>
      <p:ext uri="{BB962C8B-B14F-4D97-AF65-F5344CB8AC3E}">
        <p14:creationId xmlns:p14="http://schemas.microsoft.com/office/powerpoint/2010/main" val="233378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1A881D2A-2C75-8B2A-DA41-F42ABBA59AA9}"/>
              </a:ext>
            </a:extLst>
          </p:cNvPr>
          <p:cNvSpPr>
            <a:spLocks noGrp="1"/>
          </p:cNvSpPr>
          <p:nvPr>
            <p:ph type="pic" sz="quarter" idx="13"/>
          </p:nvPr>
        </p:nvSpPr>
        <p:spPr>
          <a:xfrm>
            <a:off x="0" y="0"/>
            <a:ext cx="6656832" cy="6858000"/>
          </a:xfrm>
          <a:custGeom>
            <a:avLst/>
            <a:gdLst>
              <a:gd name="connsiteX0" fmla="*/ 1295400 w 6656832"/>
              <a:gd name="connsiteY0" fmla="*/ 1492377 h 6858000"/>
              <a:gd name="connsiteX1" fmla="*/ 1295400 w 6656832"/>
              <a:gd name="connsiteY1" fmla="*/ 1580679 h 6858000"/>
              <a:gd name="connsiteX2" fmla="*/ 1704975 w 6656832"/>
              <a:gd name="connsiteY2" fmla="*/ 1580679 h 6858000"/>
              <a:gd name="connsiteX3" fmla="*/ 1704975 w 6656832"/>
              <a:gd name="connsiteY3" fmla="*/ 1492377 h 6858000"/>
              <a:gd name="connsiteX4" fmla="*/ 0 w 6656832"/>
              <a:gd name="connsiteY4" fmla="*/ 0 h 6858000"/>
              <a:gd name="connsiteX5" fmla="*/ 6656832 w 6656832"/>
              <a:gd name="connsiteY5" fmla="*/ 0 h 6858000"/>
              <a:gd name="connsiteX6" fmla="*/ 6656832 w 6656832"/>
              <a:gd name="connsiteY6" fmla="*/ 6858000 h 6858000"/>
              <a:gd name="connsiteX7" fmla="*/ 0 w 665683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6832" h="6858000">
                <a:moveTo>
                  <a:pt x="1295400" y="1492377"/>
                </a:moveTo>
                <a:lnTo>
                  <a:pt x="1295400" y="1580679"/>
                </a:lnTo>
                <a:lnTo>
                  <a:pt x="1704975" y="1580679"/>
                </a:lnTo>
                <a:lnTo>
                  <a:pt x="1704975" y="1492377"/>
                </a:lnTo>
                <a:close/>
                <a:moveTo>
                  <a:pt x="0" y="0"/>
                </a:moveTo>
                <a:lnTo>
                  <a:pt x="6656832" y="0"/>
                </a:lnTo>
                <a:lnTo>
                  <a:pt x="6656832"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298448" y="609600"/>
            <a:ext cx="6656832" cy="530352"/>
          </a:xfrm>
        </p:spPr>
        <p:txBody>
          <a:bodyPr anchor="t" anchorCtr="0"/>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CCA7A15A-B484-E46E-FF4D-179F31F1777F}"/>
              </a:ext>
            </a:extLst>
          </p:cNvPr>
          <p:cNvSpPr>
            <a:spLocks noGrp="1"/>
          </p:cNvSpPr>
          <p:nvPr>
            <p:ph type="body" idx="1"/>
          </p:nvPr>
        </p:nvSpPr>
        <p:spPr>
          <a:xfrm>
            <a:off x="1298448" y="2209800"/>
            <a:ext cx="4495744" cy="4648200"/>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solidFill>
            <a:schemeClr val="accent4"/>
          </a:solidFill>
        </p:spPr>
        <p:txBody>
          <a:bodyPr wrap="square" lIns="310896" tIns="365760" rIns="274320" anchor="t">
            <a:noAutofit/>
          </a:bodyPr>
          <a:lstStyle>
            <a:lvl1pPr marL="0" indent="0">
              <a:lnSpc>
                <a:spcPts val="240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618488" y="3630168"/>
            <a:ext cx="3886200" cy="2514600"/>
          </a:xfrm>
        </p:spPr>
        <p:txBody>
          <a:bodyPr/>
          <a:lstStyle>
            <a:lvl1pPr marL="0" indent="0">
              <a:buNone/>
              <a:defRPr sz="1400"/>
            </a:lvl1pPr>
            <a:lvl2pPr marL="228600">
              <a:defRPr sz="1400"/>
            </a:lvl2pPr>
            <a:lvl3pPr marL="457200">
              <a:defRPr sz="1400"/>
            </a:lvl3pPr>
            <a:lvl4pPr marL="685800">
              <a:defRPr sz="1400"/>
            </a:lvl4pPr>
            <a:lvl5pPr marL="11430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a:extLst>
              <a:ext uri="{FF2B5EF4-FFF2-40B4-BE49-F238E27FC236}">
                <a16:creationId xmlns:a16="http://schemas.microsoft.com/office/drawing/2014/main" id="{A123542D-139D-45CC-7853-FE3702B4BB1E}"/>
              </a:ext>
            </a:extLst>
          </p:cNvPr>
          <p:cNvSpPr>
            <a:spLocks noGrp="1"/>
          </p:cNvSpPr>
          <p:nvPr>
            <p:ph type="body" sz="quarter" idx="3"/>
          </p:nvPr>
        </p:nvSpPr>
        <p:spPr>
          <a:xfrm>
            <a:off x="6705600" y="2209800"/>
            <a:ext cx="4495744" cy="4648200"/>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solidFill>
            <a:schemeClr val="accent4"/>
          </a:solidFill>
        </p:spPr>
        <p:txBody>
          <a:bodyPr wrap="square" lIns="310896" tIns="365760" rIns="274320" anchor="t" anchorCtr="0">
            <a:noAutofit/>
          </a:bodyPr>
          <a:lstStyle>
            <a:lvl1pPr marL="0" indent="0">
              <a:lnSpc>
                <a:spcPts val="240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013448" y="3630168"/>
            <a:ext cx="3886200" cy="2514600"/>
          </a:xfrm>
        </p:spPr>
        <p:txBody>
          <a:bodyPr/>
          <a:lstStyle>
            <a:lvl1pPr marL="0" indent="0">
              <a:buNone/>
              <a:defRPr sz="1400"/>
            </a:lvl1pPr>
            <a:lvl2pPr marL="228600">
              <a:defRPr sz="1400"/>
            </a:lvl2pPr>
            <a:lvl3pPr marL="457200">
              <a:defRPr sz="1400"/>
            </a:lvl3pPr>
            <a:lvl4pPr marL="685800">
              <a:defRPr sz="1400"/>
            </a:lvl4pPr>
            <a:lvl5pPr marL="11430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0659A9D2-C6ED-A99E-6041-56B5688418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2" name="Footer Placeholder 11">
            <a:extLst>
              <a:ext uri="{FF2B5EF4-FFF2-40B4-BE49-F238E27FC236}">
                <a16:creationId xmlns:a16="http://schemas.microsoft.com/office/drawing/2014/main" id="{971F094C-919A-3E78-DE58-27C2B997C940}"/>
              </a:ext>
            </a:extLst>
          </p:cNvPr>
          <p:cNvSpPr>
            <a:spLocks noGrp="1"/>
          </p:cNvSpPr>
          <p:nvPr>
            <p:ph type="ftr" sz="quarter" idx="12"/>
          </p:nvPr>
        </p:nvSpPr>
        <p:spPr/>
        <p:txBody>
          <a:bodyPr/>
          <a:lstStyle/>
          <a:p>
            <a:r>
              <a:rPr lang="en-US" dirty="0"/>
              <a:t>presentation title</a:t>
            </a:r>
          </a:p>
        </p:txBody>
      </p:sp>
      <p:sp>
        <p:nvSpPr>
          <p:cNvPr id="17" name="Rectangle 16">
            <a:extLst>
              <a:ext uri="{FF2B5EF4-FFF2-40B4-BE49-F238E27FC236}">
                <a16:creationId xmlns:a16="http://schemas.microsoft.com/office/drawing/2014/main" id="{D5896335-CC4F-4D72-23F0-F7FBFA640021}"/>
              </a:ext>
            </a:extLst>
          </p:cNvPr>
          <p:cNvSpPr/>
          <p:nvPr userDrawn="1"/>
        </p:nvSpPr>
        <p:spPr>
          <a:xfrm>
            <a:off x="1295400" y="1492377"/>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zon x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9EF4E7-F4EF-FFCD-9B0C-961E519F6DDD}"/>
              </a:ext>
            </a:extLst>
          </p:cNvPr>
          <p:cNvSpPr/>
          <p:nvPr userDrawn="1"/>
        </p:nvSpPr>
        <p:spPr>
          <a:xfrm>
            <a:off x="5791200" y="0"/>
            <a:ext cx="6400800"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298448" y="4014216"/>
            <a:ext cx="4160520" cy="1828800"/>
          </a:xfrm>
        </p:spPr>
        <p:txBody>
          <a:bodyPr anchor="b" anchorCtr="0"/>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CCA7A15A-B484-E46E-FF4D-179F31F1777F}"/>
              </a:ext>
            </a:extLst>
          </p:cNvPr>
          <p:cNvSpPr>
            <a:spLocks noGrp="1"/>
          </p:cNvSpPr>
          <p:nvPr>
            <p:ph type="body" idx="1"/>
          </p:nvPr>
        </p:nvSpPr>
        <p:spPr>
          <a:xfrm>
            <a:off x="7498080" y="621792"/>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7498080" y="1069848"/>
            <a:ext cx="3886200" cy="1527048"/>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a:extLst>
              <a:ext uri="{FF2B5EF4-FFF2-40B4-BE49-F238E27FC236}">
                <a16:creationId xmlns:a16="http://schemas.microsoft.com/office/drawing/2014/main" id="{A123542D-139D-45CC-7853-FE3702B4BB1E}"/>
              </a:ext>
            </a:extLst>
          </p:cNvPr>
          <p:cNvSpPr>
            <a:spLocks noGrp="1"/>
          </p:cNvSpPr>
          <p:nvPr>
            <p:ph type="body" sz="quarter" idx="3"/>
          </p:nvPr>
        </p:nvSpPr>
        <p:spPr>
          <a:xfrm>
            <a:off x="7498080" y="3172968"/>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chorCtr="0">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498080" y="3621024"/>
            <a:ext cx="3886200" cy="1179576"/>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0659A9D2-C6ED-A99E-6041-56B5688418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2" name="Footer Placeholder 11">
            <a:extLst>
              <a:ext uri="{FF2B5EF4-FFF2-40B4-BE49-F238E27FC236}">
                <a16:creationId xmlns:a16="http://schemas.microsoft.com/office/drawing/2014/main" id="{971F094C-919A-3E78-DE58-27C2B997C940}"/>
              </a:ext>
            </a:extLst>
          </p:cNvPr>
          <p:cNvSpPr>
            <a:spLocks noGrp="1"/>
          </p:cNvSpPr>
          <p:nvPr>
            <p:ph type="ftr" sz="quarter" idx="12"/>
          </p:nvPr>
        </p:nvSpPr>
        <p:spPr/>
        <p:txBody>
          <a:bodyPr/>
          <a:lstStyle/>
          <a:p>
            <a:r>
              <a:rPr lang="en-US" dirty="0"/>
              <a:t>presentation title</a:t>
            </a:r>
          </a:p>
        </p:txBody>
      </p:sp>
      <p:sp>
        <p:nvSpPr>
          <p:cNvPr id="5" name="Picture Placeholder 6">
            <a:extLst>
              <a:ext uri="{FF2B5EF4-FFF2-40B4-BE49-F238E27FC236}">
                <a16:creationId xmlns:a16="http://schemas.microsoft.com/office/drawing/2014/main" id="{AD6DBECB-0E53-C186-A485-96A8FC1252C7}"/>
              </a:ext>
            </a:extLst>
          </p:cNvPr>
          <p:cNvSpPr>
            <a:spLocks noGrp="1"/>
          </p:cNvSpPr>
          <p:nvPr>
            <p:ph type="pic" sz="quarter" idx="14"/>
          </p:nvPr>
        </p:nvSpPr>
        <p:spPr>
          <a:xfrm>
            <a:off x="1298448" y="612648"/>
            <a:ext cx="3200400" cy="3200400"/>
          </a:xfrm>
          <a:prstGeom prst="ellipse">
            <a:avLst/>
          </a:prstGeom>
          <a:noFill/>
        </p:spPr>
        <p:txBody>
          <a:bodyPr anchor="ctr"/>
          <a:lstStyle>
            <a:lvl1pPr marL="0" indent="0" algn="ctr">
              <a:buNone/>
              <a:defRPr/>
            </a:lvl1pPr>
          </a:lstStyle>
          <a:p>
            <a:r>
              <a:rPr lang="en-US"/>
              <a:t>Click icon to add picture</a:t>
            </a:r>
            <a:endParaRPr lang="en-US" dirty="0"/>
          </a:p>
        </p:txBody>
      </p:sp>
      <p:sp>
        <p:nvSpPr>
          <p:cNvPr id="7" name="Text Placeholder 20">
            <a:extLst>
              <a:ext uri="{FF2B5EF4-FFF2-40B4-BE49-F238E27FC236}">
                <a16:creationId xmlns:a16="http://schemas.microsoft.com/office/drawing/2014/main" id="{F0B28D44-29B3-3396-973D-82E361161253}"/>
              </a:ext>
            </a:extLst>
          </p:cNvPr>
          <p:cNvSpPr>
            <a:spLocks noGrp="1"/>
          </p:cNvSpPr>
          <p:nvPr>
            <p:ph type="body" sz="quarter" idx="15"/>
          </p:nvPr>
        </p:nvSpPr>
        <p:spPr>
          <a:xfrm>
            <a:off x="7498080" y="5129784"/>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chorCtr="0">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a:extLst>
              <a:ext uri="{FF2B5EF4-FFF2-40B4-BE49-F238E27FC236}">
                <a16:creationId xmlns:a16="http://schemas.microsoft.com/office/drawing/2014/main" id="{C06156AC-1153-3958-CFE6-6CDCC21C38A9}"/>
              </a:ext>
            </a:extLst>
          </p:cNvPr>
          <p:cNvSpPr>
            <a:spLocks noGrp="1"/>
          </p:cNvSpPr>
          <p:nvPr>
            <p:ph sz="quarter" idx="16"/>
          </p:nvPr>
        </p:nvSpPr>
        <p:spPr>
          <a:xfrm>
            <a:off x="7498080" y="5568696"/>
            <a:ext cx="3886200" cy="905256"/>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A4CE90CA-176B-1E45-FECF-0290B1DCF55C}"/>
              </a:ext>
            </a:extLst>
          </p:cNvPr>
          <p:cNvSpPr>
            <a:spLocks noGrp="1"/>
          </p:cNvSpPr>
          <p:nvPr>
            <p:ph type="pic" sz="quarter" idx="17"/>
          </p:nvPr>
        </p:nvSpPr>
        <p:spPr>
          <a:xfrm>
            <a:off x="6245352" y="704088"/>
            <a:ext cx="914400" cy="914400"/>
          </a:xfrm>
        </p:spPr>
        <p:txBody>
          <a:bodyPr anchor="ctr"/>
          <a:lstStyle>
            <a:lvl1pPr marL="0" indent="0" algn="ctr">
              <a:buNone/>
              <a:defRPr sz="900"/>
            </a:lvl1pPr>
          </a:lstStyle>
          <a:p>
            <a:r>
              <a:rPr lang="en-US"/>
              <a:t>Click icon to add picture</a:t>
            </a:r>
            <a:endParaRPr lang="en-US" dirty="0"/>
          </a:p>
        </p:txBody>
      </p:sp>
      <p:sp>
        <p:nvSpPr>
          <p:cNvPr id="13" name="Picture Placeholder 10">
            <a:extLst>
              <a:ext uri="{FF2B5EF4-FFF2-40B4-BE49-F238E27FC236}">
                <a16:creationId xmlns:a16="http://schemas.microsoft.com/office/drawing/2014/main" id="{365BC287-99EE-D6FA-48B9-1E6FFE9357EA}"/>
              </a:ext>
            </a:extLst>
          </p:cNvPr>
          <p:cNvSpPr>
            <a:spLocks noGrp="1"/>
          </p:cNvSpPr>
          <p:nvPr>
            <p:ph type="pic" sz="quarter" idx="18"/>
          </p:nvPr>
        </p:nvSpPr>
        <p:spPr>
          <a:xfrm>
            <a:off x="6245352" y="3273552"/>
            <a:ext cx="914400" cy="914400"/>
          </a:xfrm>
        </p:spPr>
        <p:txBody>
          <a:bodyPr anchor="ctr"/>
          <a:lstStyle>
            <a:lvl1pPr marL="0" indent="0" algn="ctr">
              <a:buNone/>
              <a:defRPr sz="900"/>
            </a:lvl1pPr>
          </a:lstStyle>
          <a:p>
            <a:r>
              <a:rPr lang="en-US"/>
              <a:t>Click icon to add picture</a:t>
            </a:r>
            <a:endParaRPr lang="en-US" dirty="0"/>
          </a:p>
        </p:txBody>
      </p:sp>
      <p:sp>
        <p:nvSpPr>
          <p:cNvPr id="14" name="Picture Placeholder 10">
            <a:extLst>
              <a:ext uri="{FF2B5EF4-FFF2-40B4-BE49-F238E27FC236}">
                <a16:creationId xmlns:a16="http://schemas.microsoft.com/office/drawing/2014/main" id="{ECE7A377-A1E6-77DF-79F9-F251BD757741}"/>
              </a:ext>
            </a:extLst>
          </p:cNvPr>
          <p:cNvSpPr>
            <a:spLocks noGrp="1"/>
          </p:cNvSpPr>
          <p:nvPr>
            <p:ph type="pic" sz="quarter" idx="19"/>
          </p:nvPr>
        </p:nvSpPr>
        <p:spPr>
          <a:xfrm>
            <a:off x="6245352" y="5166360"/>
            <a:ext cx="914400" cy="914400"/>
          </a:xfrm>
        </p:spPr>
        <p:txBody>
          <a:bodyPr anchor="ctr"/>
          <a:lstStyle>
            <a:lvl1pPr marL="0" indent="0" algn="ctr">
              <a:buNone/>
              <a:defRPr sz="9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52D976B1-BEF2-CB69-E97E-A6DAD1F04689}"/>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116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358819-7D9B-11CB-DBC5-CC8BC5C076D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B2EB2EEB-FE70-98B2-9437-0E1E91F929E8}"/>
              </a:ext>
            </a:extLst>
          </p:cNvPr>
          <p:cNvSpPr>
            <a:spLocks noGrp="1"/>
          </p:cNvSpPr>
          <p:nvPr>
            <p:ph type="ftr" sz="quarter" idx="11"/>
          </p:nvPr>
        </p:nvSpPr>
        <p:spPr/>
        <p:txBody>
          <a:bodyPr/>
          <a:lstStyle/>
          <a:p>
            <a:r>
              <a:rPr lang="en-US" dirty="0"/>
              <a:t>presentation title</a:t>
            </a:r>
          </a:p>
        </p:txBody>
      </p:sp>
      <p:cxnSp>
        <p:nvCxnSpPr>
          <p:cNvPr id="5" name="Straight Connector 4">
            <a:extLst>
              <a:ext uri="{FF2B5EF4-FFF2-40B4-BE49-F238E27FC236}">
                <a16:creationId xmlns:a16="http://schemas.microsoft.com/office/drawing/2014/main" id="{DFAA902D-BDC9-E5AF-D40D-7B8DE616EBE0}"/>
              </a:ext>
            </a:extLst>
          </p:cNvPr>
          <p:cNvCxnSpPr>
            <a:cxnSpLocks/>
          </p:cNvCxnSpPr>
          <p:nvPr userDrawn="1"/>
        </p:nvCxnSpPr>
        <p:spPr>
          <a:xfrm>
            <a:off x="5890260" y="1536192"/>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92A4017E-4CAA-8499-38AE-3A3306A7EB26}"/>
              </a:ext>
            </a:extLst>
          </p:cNvPr>
          <p:cNvSpPr>
            <a:spLocks noGrp="1"/>
          </p:cNvSpPr>
          <p:nvPr>
            <p:ph type="body" sz="quarter" idx="12"/>
          </p:nvPr>
        </p:nvSpPr>
        <p:spPr>
          <a:xfrm>
            <a:off x="2834640" y="2057400"/>
            <a:ext cx="6519672" cy="2971800"/>
          </a:xfrm>
          <a:solidFill>
            <a:schemeClr val="accent4"/>
          </a:solidFill>
        </p:spPr>
        <p:txBody>
          <a:bodyPr lIns="576072" tIns="228600" rIns="576072" bIns="228600" anchor="ctr"/>
          <a:lstStyle>
            <a:lvl1pPr marL="0" indent="0" algn="ctr">
              <a:lnSpc>
                <a:spcPts val="2460"/>
              </a:lnSpc>
              <a:buNone/>
              <a:defRPr sz="2000"/>
            </a:lvl1pPr>
          </a:lstStyle>
          <a:p>
            <a:pPr lvl="0"/>
            <a:r>
              <a:rPr lang="en-US"/>
              <a:t>Click to edit Master text styles</a:t>
            </a:r>
          </a:p>
        </p:txBody>
      </p:sp>
      <p:sp>
        <p:nvSpPr>
          <p:cNvPr id="11" name="Picture Placeholder 10">
            <a:extLst>
              <a:ext uri="{FF2B5EF4-FFF2-40B4-BE49-F238E27FC236}">
                <a16:creationId xmlns:a16="http://schemas.microsoft.com/office/drawing/2014/main" id="{E9103CB5-F9EF-D6DA-A5D4-DCCAEBEBE615}"/>
              </a:ext>
            </a:extLst>
          </p:cNvPr>
          <p:cNvSpPr>
            <a:spLocks noGrp="1"/>
          </p:cNvSpPr>
          <p:nvPr>
            <p:ph type="pic" sz="quarter" idx="13"/>
          </p:nvPr>
        </p:nvSpPr>
        <p:spPr>
          <a:xfrm>
            <a:off x="2871216" y="5330952"/>
            <a:ext cx="6519672" cy="1527048"/>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E217F00C-8F19-CB9F-D5BF-9A5F4C77E256}"/>
              </a:ext>
            </a:extLst>
          </p:cNvPr>
          <p:cNvSpPr>
            <a:spLocks noGrp="1"/>
          </p:cNvSpPr>
          <p:nvPr>
            <p:ph type="title"/>
          </p:nvPr>
        </p:nvSpPr>
        <p:spPr>
          <a:xfrm>
            <a:off x="4116324" y="609600"/>
            <a:ext cx="3959352" cy="530352"/>
          </a:xfrm>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466626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C402F40-958A-D2BF-629C-39B659EC95D4}"/>
              </a:ext>
            </a:extLst>
          </p:cNvPr>
          <p:cNvSpPr>
            <a:spLocks noGrp="1"/>
          </p:cNvSpPr>
          <p:nvPr>
            <p:ph type="pic" sz="quarter" idx="12"/>
          </p:nvPr>
        </p:nvSpPr>
        <p:spPr>
          <a:xfrm>
            <a:off x="0" y="1"/>
            <a:ext cx="12191999" cy="6858000"/>
          </a:xfrm>
          <a:custGeom>
            <a:avLst/>
            <a:gdLst>
              <a:gd name="connsiteX0" fmla="*/ 5890261 w 12191999"/>
              <a:gd name="connsiteY0" fmla="*/ 4496651 h 6858000"/>
              <a:gd name="connsiteX1" fmla="*/ 5890261 w 12191999"/>
              <a:gd name="connsiteY1" fmla="*/ 4584953 h 6858000"/>
              <a:gd name="connsiteX2" fmla="*/ 6299835 w 12191999"/>
              <a:gd name="connsiteY2" fmla="*/ 4584953 h 6858000"/>
              <a:gd name="connsiteX3" fmla="*/ 6299835 w 12191999"/>
              <a:gd name="connsiteY3" fmla="*/ 4496651 h 6858000"/>
              <a:gd name="connsiteX4" fmla="*/ 0 w 12191999"/>
              <a:gd name="connsiteY4" fmla="*/ 0 h 6858000"/>
              <a:gd name="connsiteX5" fmla="*/ 12191999 w 12191999"/>
              <a:gd name="connsiteY5" fmla="*/ 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5890261" y="4496651"/>
                </a:moveTo>
                <a:lnTo>
                  <a:pt x="5890261" y="4584953"/>
                </a:lnTo>
                <a:lnTo>
                  <a:pt x="6299835" y="4584953"/>
                </a:lnTo>
                <a:lnTo>
                  <a:pt x="6299835" y="4496651"/>
                </a:lnTo>
                <a:close/>
                <a:moveTo>
                  <a:pt x="0" y="0"/>
                </a:moveTo>
                <a:lnTo>
                  <a:pt x="12191999" y="0"/>
                </a:lnTo>
                <a:lnTo>
                  <a:pt x="12191999" y="6858000"/>
                </a:lnTo>
                <a:lnTo>
                  <a:pt x="0" y="6858000"/>
                </a:lnTo>
                <a:close/>
              </a:path>
            </a:pathLst>
          </a:custGeom>
        </p:spPr>
        <p:txBody>
          <a:bodyPr wrap="square">
            <a:noAutofit/>
          </a:bodyPr>
          <a:lstStyle/>
          <a:p>
            <a:r>
              <a:rPr lang="en-US"/>
              <a:t>Click icon to add picture</a:t>
            </a:r>
            <a:endParaRPr lang="en-US" dirty="0"/>
          </a:p>
        </p:txBody>
      </p:sp>
      <p:sp>
        <p:nvSpPr>
          <p:cNvPr id="16" name="Title 15">
            <a:extLst>
              <a:ext uri="{FF2B5EF4-FFF2-40B4-BE49-F238E27FC236}">
                <a16:creationId xmlns:a16="http://schemas.microsoft.com/office/drawing/2014/main" id="{ABAFD431-F46D-3701-6A51-738ADAF3A5E3}"/>
              </a:ext>
            </a:extLst>
          </p:cNvPr>
          <p:cNvSpPr>
            <a:spLocks noGrp="1"/>
          </p:cNvSpPr>
          <p:nvPr>
            <p:ph type="title"/>
          </p:nvPr>
        </p:nvSpPr>
        <p:spPr>
          <a:xfrm>
            <a:off x="1535715" y="1485302"/>
            <a:ext cx="9120570" cy="3887396"/>
          </a:xfrm>
          <a:custGeom>
            <a:avLst/>
            <a:gdLst>
              <a:gd name="connsiteX0" fmla="*/ 4354545 w 9120570"/>
              <a:gd name="connsiteY0" fmla="*/ 3011350 h 3887396"/>
              <a:gd name="connsiteX1" fmla="*/ 4354545 w 9120570"/>
              <a:gd name="connsiteY1" fmla="*/ 3099652 h 3887396"/>
              <a:gd name="connsiteX2" fmla="*/ 4764120 w 9120570"/>
              <a:gd name="connsiteY2" fmla="*/ 3099652 h 3887396"/>
              <a:gd name="connsiteX3" fmla="*/ 4764120 w 9120570"/>
              <a:gd name="connsiteY3" fmla="*/ 3011350 h 3887396"/>
              <a:gd name="connsiteX4" fmla="*/ 0 w 9120570"/>
              <a:gd name="connsiteY4" fmla="*/ 0 h 3887396"/>
              <a:gd name="connsiteX5" fmla="*/ 9120570 w 9120570"/>
              <a:gd name="connsiteY5" fmla="*/ 0 h 3887396"/>
              <a:gd name="connsiteX6" fmla="*/ 9120570 w 9120570"/>
              <a:gd name="connsiteY6" fmla="*/ 3887396 h 3887396"/>
              <a:gd name="connsiteX7" fmla="*/ 0 w 9120570"/>
              <a:gd name="connsiteY7" fmla="*/ 3887396 h 388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20570" h="3887396">
                <a:moveTo>
                  <a:pt x="4354545" y="3011350"/>
                </a:moveTo>
                <a:lnTo>
                  <a:pt x="4354545" y="3099652"/>
                </a:lnTo>
                <a:lnTo>
                  <a:pt x="4764120" y="3099652"/>
                </a:lnTo>
                <a:lnTo>
                  <a:pt x="4764120" y="3011350"/>
                </a:lnTo>
                <a:close/>
                <a:moveTo>
                  <a:pt x="0" y="0"/>
                </a:moveTo>
                <a:lnTo>
                  <a:pt x="9120570" y="0"/>
                </a:lnTo>
                <a:lnTo>
                  <a:pt x="9120570" y="3887396"/>
                </a:lnTo>
                <a:lnTo>
                  <a:pt x="0" y="3887396"/>
                </a:lnTo>
                <a:close/>
              </a:path>
            </a:pathLst>
          </a:custGeom>
          <a:solidFill>
            <a:schemeClr val="accent1">
              <a:lumMod val="20000"/>
              <a:lumOff val="80000"/>
            </a:schemeClr>
          </a:solidFill>
        </p:spPr>
        <p:txBody>
          <a:bodyPr wrap="square" bIns="1097280" anchor="b">
            <a:noAutofit/>
          </a:bodyPr>
          <a:lstStyle>
            <a:lvl1pPr algn="ct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CAFD788D-D699-2BA7-3637-AA3B48C09084}"/>
              </a:ext>
            </a:extLst>
          </p:cNvPr>
          <p:cNvSpPr>
            <a:spLocks noGrp="1"/>
          </p:cNvSpPr>
          <p:nvPr>
            <p:ph type="pic" sz="quarter" idx="13"/>
          </p:nvPr>
        </p:nvSpPr>
        <p:spPr>
          <a:xfrm>
            <a:off x="4953000" y="612648"/>
            <a:ext cx="2286000" cy="2286000"/>
          </a:xfrm>
          <a:prstGeom prst="ellipse">
            <a:avLst/>
          </a:prstGeom>
        </p:spPr>
        <p:txBody>
          <a:bodyPr anchor="ctr"/>
          <a:lstStyle>
            <a:lvl1pPr marL="0" indent="0" algn="ctr">
              <a:buNone/>
              <a:defRPr sz="1050"/>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7808A0C0-A02B-D1C7-6DE5-CA25624AD099}"/>
              </a:ext>
            </a:extLst>
          </p:cNvPr>
          <p:cNvSpPr>
            <a:spLocks noGrp="1"/>
          </p:cNvSpPr>
          <p:nvPr>
            <p:ph type="body" sz="quarter" idx="14"/>
          </p:nvPr>
        </p:nvSpPr>
        <p:spPr>
          <a:xfrm>
            <a:off x="1572768" y="5751576"/>
            <a:ext cx="9116568" cy="722376"/>
          </a:xfrm>
        </p:spPr>
        <p:txBody>
          <a:bodyPr anchor="ctr"/>
          <a:lstStyle>
            <a:lvl1pPr marL="0" indent="0" algn="ctr">
              <a:buNone/>
              <a:defRPr sz="2000" cap="all" baseline="0"/>
            </a:lvl1pPr>
          </a:lstStyle>
          <a:p>
            <a:pPr lvl="0"/>
            <a:r>
              <a:rPr lang="en-US"/>
              <a:t>Click to edit Master text styles</a:t>
            </a:r>
          </a:p>
        </p:txBody>
      </p:sp>
      <p:sp>
        <p:nvSpPr>
          <p:cNvPr id="20" name="Rectangle 19">
            <a:extLst>
              <a:ext uri="{FF2B5EF4-FFF2-40B4-BE49-F238E27FC236}">
                <a16:creationId xmlns:a16="http://schemas.microsoft.com/office/drawing/2014/main" id="{469017C4-5BB0-DF6F-781B-FB81A3A5D977}"/>
              </a:ext>
            </a:extLst>
          </p:cNvPr>
          <p:cNvSpPr/>
          <p:nvPr userDrawn="1"/>
        </p:nvSpPr>
        <p:spPr>
          <a:xfrm>
            <a:off x="5890260" y="449665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9110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814BC7BE-FECC-8573-D4F0-FA004B4A04F4}"/>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8" name="Footer Placeholder 7">
            <a:extLst>
              <a:ext uri="{FF2B5EF4-FFF2-40B4-BE49-F238E27FC236}">
                <a16:creationId xmlns:a16="http://schemas.microsoft.com/office/drawing/2014/main" id="{A4DB0707-D3A6-4BF0-3225-EC3851AD7387}"/>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1AE946-135C-E4E8-BA60-64AB48B87F80}"/>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7" name="Footer Placeholder 6">
            <a:extLst>
              <a:ext uri="{FF2B5EF4-FFF2-40B4-BE49-F238E27FC236}">
                <a16:creationId xmlns:a16="http://schemas.microsoft.com/office/drawing/2014/main" id="{FFD67329-9F30-BEB7-31E2-FECA7FD59B06}"/>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129844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230684" y="987425"/>
            <a:ext cx="612470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129844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3183587-0236-046F-3B80-4D4EEA7A80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60C67779-9FAD-3FE4-5C67-7E5313C03B45}"/>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129844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230684" y="993775"/>
            <a:ext cx="612470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129844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AD70A4E-ED43-B5A1-F8FE-762E21A30A3E}"/>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A4125545-56D8-5212-AA45-63F7C1DBF101}"/>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420624" y="6019801"/>
            <a:ext cx="457200" cy="184150"/>
          </a:xfrm>
          <a:prstGeom prst="rect">
            <a:avLst/>
          </a:prstGeom>
        </p:spPr>
        <p:txBody>
          <a:bodyPr vert="horz" lIns="0" tIns="0" rIns="0" bIns="0" rtlCol="0" anchor="ctr"/>
          <a:lstStyle>
            <a:lvl1pPr algn="ctr">
              <a:defRPr sz="1200" cap="all" spc="200" baseline="0">
                <a:solidFill>
                  <a:schemeClr val="accent1"/>
                </a:solidFill>
                <a:latin typeface="Posterama" panose="020B0504020200020000" pitchFamily="34" charset="0"/>
              </a:defRPr>
            </a:lvl1pPr>
          </a:lstStyle>
          <a:p>
            <a:fld id="{75DF2D63-3FF5-D547-96B9-BE9CCD1ABA58}" type="slidenum">
              <a:rPr lang="en-US" smtClean="0"/>
              <a:pPr/>
              <a:t>‹#›</a:t>
            </a:fld>
            <a:endParaRPr lang="en-US" dirty="0"/>
          </a:p>
        </p:txBody>
      </p:sp>
      <p:sp>
        <p:nvSpPr>
          <p:cNvPr id="25" name="Footer Placeholder 24">
            <a:extLst>
              <a:ext uri="{FF2B5EF4-FFF2-40B4-BE49-F238E27FC236}">
                <a16:creationId xmlns:a16="http://schemas.microsoft.com/office/drawing/2014/main" id="{010F9766-B67A-A34E-2927-9A2D6360F77A}"/>
              </a:ext>
            </a:extLst>
          </p:cNvPr>
          <p:cNvSpPr>
            <a:spLocks noGrp="1"/>
          </p:cNvSpPr>
          <p:nvPr>
            <p:ph type="ftr" sz="quarter" idx="3"/>
          </p:nvPr>
        </p:nvSpPr>
        <p:spPr>
          <a:xfrm rot="16200000">
            <a:off x="-242952" y="1451496"/>
            <a:ext cx="1784352" cy="189457"/>
          </a:xfrm>
          <a:prstGeom prst="rect">
            <a:avLst/>
          </a:prstGeom>
        </p:spPr>
        <p:txBody>
          <a:bodyPr vert="horz" lIns="0" tIns="0" rIns="0" bIns="0" rtlCol="0" anchor="ctr"/>
          <a:lstStyle>
            <a:lvl1pPr algn="l">
              <a:defRPr sz="1200" cap="all" spc="100" baseline="0">
                <a:solidFill>
                  <a:schemeClr val="accent1"/>
                </a:solidFill>
                <a:latin typeface="Posterama" panose="020B0504020200020000" pitchFamily="34" charset="0"/>
              </a:defRPr>
            </a:lvl1pPr>
          </a:lstStyle>
          <a:p>
            <a:r>
              <a:rPr lang="en-US" dirty="0"/>
              <a:t>presentation title</a:t>
            </a:r>
          </a:p>
        </p:txBody>
      </p:sp>
      <p:cxnSp>
        <p:nvCxnSpPr>
          <p:cNvPr id="4" name="Straight Connector 3">
            <a:extLst>
              <a:ext uri="{FF2B5EF4-FFF2-40B4-BE49-F238E27FC236}">
                <a16:creationId xmlns:a16="http://schemas.microsoft.com/office/drawing/2014/main" id="{C0A131BE-DFE5-28BE-2AF8-50ADF9AFDB94}"/>
              </a:ext>
            </a:extLst>
          </p:cNvPr>
          <p:cNvCxnSpPr>
            <a:cxnSpLocks/>
          </p:cNvCxnSpPr>
          <p:nvPr userDrawn="1"/>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53" r:id="rId12"/>
    <p:sldLayoutId id="2147483671" r:id="rId13"/>
    <p:sldLayoutId id="2147483672" r:id="rId14"/>
    <p:sldLayoutId id="2147483673"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5E10E9-9AB7-0642-D4C4-DDFDAB7B5B2C}"/>
              </a:ext>
            </a:extLst>
          </p:cNvPr>
          <p:cNvSpPr>
            <a:spLocks noGrp="1"/>
          </p:cNvSpPr>
          <p:nvPr>
            <p:ph type="title"/>
          </p:nvPr>
        </p:nvSpPr>
        <p:spPr>
          <a:xfrm>
            <a:off x="838200" y="5017970"/>
            <a:ext cx="10515600" cy="640080"/>
          </a:xfrm>
        </p:spPr>
        <p:txBody>
          <a:bodyPr/>
          <a:lstStyle/>
          <a:p>
            <a:r>
              <a:rPr lang="en-US" sz="2800" dirty="0"/>
              <a:t>Climate Change And Sustainable Practices</a:t>
            </a:r>
          </a:p>
        </p:txBody>
      </p:sp>
      <p:sp>
        <p:nvSpPr>
          <p:cNvPr id="2" name="Subtitle 1">
            <a:extLst>
              <a:ext uri="{FF2B5EF4-FFF2-40B4-BE49-F238E27FC236}">
                <a16:creationId xmlns:a16="http://schemas.microsoft.com/office/drawing/2014/main" id="{A1307D8B-2864-21B6-1CE1-B605F29281C5}"/>
              </a:ext>
            </a:extLst>
          </p:cNvPr>
          <p:cNvSpPr>
            <a:spLocks noGrp="1"/>
          </p:cNvSpPr>
          <p:nvPr>
            <p:ph type="subTitle" idx="1"/>
          </p:nvPr>
        </p:nvSpPr>
        <p:spPr/>
        <p:txBody>
          <a:bodyPr/>
          <a:lstStyle/>
          <a:p>
            <a:r>
              <a:rPr lang="en-US" dirty="0"/>
              <a:t>By- Dhruv Narang</a:t>
            </a:r>
          </a:p>
        </p:txBody>
      </p:sp>
      <p:pic>
        <p:nvPicPr>
          <p:cNvPr id="1026" name="Picture 2" descr="Climate change combat needs to prefer imaginative over evidence-based legal  approach – The Leaflet">
            <a:extLst>
              <a:ext uri="{FF2B5EF4-FFF2-40B4-BE49-F238E27FC236}">
                <a16:creationId xmlns:a16="http://schemas.microsoft.com/office/drawing/2014/main" id="{5D0572F1-65F7-606F-54CB-7405283210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032" y="457200"/>
            <a:ext cx="9131968" cy="44594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21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EB422-1287-FCEB-63CE-599FDC8468D8}"/>
              </a:ext>
            </a:extLst>
          </p:cNvPr>
          <p:cNvSpPr>
            <a:spLocks noGrp="1"/>
          </p:cNvSpPr>
          <p:nvPr>
            <p:ph type="title"/>
          </p:nvPr>
        </p:nvSpPr>
        <p:spPr/>
        <p:txBody>
          <a:bodyPr/>
          <a:lstStyle/>
          <a:p>
            <a:r>
              <a:rPr lang="en-US" dirty="0"/>
              <a:t>Agenda</a:t>
            </a:r>
          </a:p>
        </p:txBody>
      </p:sp>
      <p:sp>
        <p:nvSpPr>
          <p:cNvPr id="5" name="Footer Placeholder 4">
            <a:extLst>
              <a:ext uri="{FF2B5EF4-FFF2-40B4-BE49-F238E27FC236}">
                <a16:creationId xmlns:a16="http://schemas.microsoft.com/office/drawing/2014/main" id="{DE9EDB55-C0CF-1610-24F0-07462C63BCEB}"/>
              </a:ext>
            </a:extLst>
          </p:cNvPr>
          <p:cNvSpPr>
            <a:spLocks noGrp="1"/>
          </p:cNvSpPr>
          <p:nvPr>
            <p:ph type="ftr" sz="quarter" idx="12"/>
          </p:nvPr>
        </p:nvSpPr>
        <p:spPr>
          <a:xfrm rot="16200000">
            <a:off x="-2308870" y="2734522"/>
            <a:ext cx="5648449" cy="457198"/>
          </a:xfrm>
        </p:spPr>
        <p:txBody>
          <a:bodyPr/>
          <a:lstStyle/>
          <a:p>
            <a:r>
              <a:rPr lang="en-US" sz="1600" dirty="0"/>
              <a:t>Climate Change And Sustainable Practices</a:t>
            </a:r>
          </a:p>
        </p:txBody>
      </p:sp>
      <p:sp>
        <p:nvSpPr>
          <p:cNvPr id="4" name="Slide Number Placeholder 3">
            <a:extLst>
              <a:ext uri="{FF2B5EF4-FFF2-40B4-BE49-F238E27FC236}">
                <a16:creationId xmlns:a16="http://schemas.microsoft.com/office/drawing/2014/main" id="{43D6DE2E-F5E3-8CAF-A5C3-E67C03F538DF}"/>
              </a:ext>
            </a:extLst>
          </p:cNvPr>
          <p:cNvSpPr>
            <a:spLocks noGrp="1"/>
          </p:cNvSpPr>
          <p:nvPr>
            <p:ph type="sldNum" sz="quarter" idx="11"/>
          </p:nvPr>
        </p:nvSpPr>
        <p:spPr/>
        <p:txBody>
          <a:bodyPr/>
          <a:lstStyle/>
          <a:p>
            <a:fld id="{75DF2D63-3FF5-D547-96B9-BE9CCD1ABA58}" type="slidenum">
              <a:rPr lang="en-US" smtClean="0"/>
              <a:pPr/>
              <a:t>2</a:t>
            </a:fld>
            <a:endParaRPr lang="en-US" dirty="0"/>
          </a:p>
        </p:txBody>
      </p:sp>
      <p:sp>
        <p:nvSpPr>
          <p:cNvPr id="3" name="Content Placeholder 2">
            <a:extLst>
              <a:ext uri="{FF2B5EF4-FFF2-40B4-BE49-F238E27FC236}">
                <a16:creationId xmlns:a16="http://schemas.microsoft.com/office/drawing/2014/main" id="{4D038CD2-9585-7E51-5359-D52935A77DF0}"/>
              </a:ext>
            </a:extLst>
          </p:cNvPr>
          <p:cNvSpPr>
            <a:spLocks noGrp="1"/>
          </p:cNvSpPr>
          <p:nvPr>
            <p:ph idx="1"/>
          </p:nvPr>
        </p:nvSpPr>
        <p:spPr/>
        <p:txBody>
          <a:bodyPr/>
          <a:lstStyle/>
          <a:p>
            <a:r>
              <a:rPr lang="en-US" sz="1600" dirty="0"/>
              <a:t>Introduction</a:t>
            </a:r>
          </a:p>
          <a:p>
            <a:r>
              <a:rPr lang="en-US" sz="1600" dirty="0"/>
              <a:t>Cause and effect of climate change</a:t>
            </a:r>
          </a:p>
          <a:p>
            <a:r>
              <a:rPr lang="en-US" sz="1600" dirty="0"/>
              <a:t>What are Sustainable Practices? </a:t>
            </a:r>
          </a:p>
          <a:p>
            <a:r>
              <a:rPr lang="en-US" sz="1600" dirty="0">
                <a:solidFill>
                  <a:srgbClr val="111111"/>
                </a:solidFill>
                <a:effectLst/>
              </a:rPr>
              <a:t>practices to combat climate change</a:t>
            </a:r>
            <a:endParaRPr lang="en-US" sz="1600" dirty="0"/>
          </a:p>
          <a:p>
            <a:r>
              <a:rPr lang="en-US" sz="1600" dirty="0"/>
              <a:t>Summary</a:t>
            </a:r>
          </a:p>
          <a:p>
            <a:endParaRPr lang="en-US" sz="1600" dirty="0"/>
          </a:p>
          <a:p>
            <a:endParaRPr lang="en-US" sz="1600" dirty="0"/>
          </a:p>
        </p:txBody>
      </p:sp>
      <p:pic>
        <p:nvPicPr>
          <p:cNvPr id="9" name="Picture Placeholder 8">
            <a:extLst>
              <a:ext uri="{FF2B5EF4-FFF2-40B4-BE49-F238E27FC236}">
                <a16:creationId xmlns:a16="http://schemas.microsoft.com/office/drawing/2014/main" id="{19BD7B43-95A3-BF56-FB30-FF25AF3C764C}"/>
              </a:ext>
            </a:extLst>
          </p:cNvPr>
          <p:cNvPicPr>
            <a:picLocks noGrp="1" noChangeAspect="1"/>
          </p:cNvPicPr>
          <p:nvPr>
            <p:ph type="pic" sz="quarter" idx="13"/>
          </p:nvPr>
        </p:nvPicPr>
        <p:blipFill>
          <a:blip r:embed="rId2"/>
          <a:srcRect l="8052" r="8052"/>
          <a:stretch>
            <a:fillRect/>
          </a:stretch>
        </p:blipFill>
        <p:spPr>
          <a:prstGeom prst="rect">
            <a:avLst/>
          </a:prstGeom>
        </p:spPr>
      </p:pic>
    </p:spTree>
    <p:extLst>
      <p:ext uri="{BB962C8B-B14F-4D97-AF65-F5344CB8AC3E}">
        <p14:creationId xmlns:p14="http://schemas.microsoft.com/office/powerpoint/2010/main" val="291086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4788-646A-CF90-D67D-14752A71745D}"/>
              </a:ext>
            </a:extLst>
          </p:cNvPr>
          <p:cNvSpPr>
            <a:spLocks noGrp="1"/>
          </p:cNvSpPr>
          <p:nvPr>
            <p:ph type="title"/>
          </p:nvPr>
        </p:nvSpPr>
        <p:spPr/>
        <p:txBody>
          <a:bodyPr/>
          <a:lstStyle/>
          <a:p>
            <a:r>
              <a:rPr lang="en-US" u="sng" dirty="0"/>
              <a:t>Introduction</a:t>
            </a:r>
          </a:p>
        </p:txBody>
      </p:sp>
      <p:sp>
        <p:nvSpPr>
          <p:cNvPr id="5" name="Footer Placeholder 4">
            <a:extLst>
              <a:ext uri="{FF2B5EF4-FFF2-40B4-BE49-F238E27FC236}">
                <a16:creationId xmlns:a16="http://schemas.microsoft.com/office/drawing/2014/main" id="{241D8BC6-DD9D-7F06-3B9F-9F2B462E4984}"/>
              </a:ext>
            </a:extLst>
          </p:cNvPr>
          <p:cNvSpPr>
            <a:spLocks noGrp="1"/>
          </p:cNvSpPr>
          <p:nvPr>
            <p:ph type="ftr" sz="quarter" idx="12"/>
          </p:nvPr>
        </p:nvSpPr>
        <p:spPr>
          <a:xfrm rot="16200000">
            <a:off x="-2203898" y="3116907"/>
            <a:ext cx="5249043" cy="323328"/>
          </a:xfrm>
        </p:spPr>
        <p:txBody>
          <a:bodyPr/>
          <a:lstStyle/>
          <a:p>
            <a:r>
              <a:rPr lang="en-US" sz="1200" dirty="0"/>
              <a:t>Climate Change And Sustainable Practices</a:t>
            </a:r>
          </a:p>
        </p:txBody>
      </p:sp>
      <p:sp>
        <p:nvSpPr>
          <p:cNvPr id="4" name="Slide Number Placeholder 3">
            <a:extLst>
              <a:ext uri="{FF2B5EF4-FFF2-40B4-BE49-F238E27FC236}">
                <a16:creationId xmlns:a16="http://schemas.microsoft.com/office/drawing/2014/main" id="{B6586F16-C3E1-6E51-D140-EF50382CA456}"/>
              </a:ext>
            </a:extLst>
          </p:cNvPr>
          <p:cNvSpPr>
            <a:spLocks noGrp="1"/>
          </p:cNvSpPr>
          <p:nvPr>
            <p:ph type="sldNum" sz="quarter" idx="11"/>
          </p:nvPr>
        </p:nvSpPr>
        <p:spPr/>
        <p:txBody>
          <a:bodyPr/>
          <a:lstStyle/>
          <a:p>
            <a:fld id="{75DF2D63-3FF5-D547-96B9-BE9CCD1ABA58}" type="slidenum">
              <a:rPr lang="en-US" smtClean="0"/>
              <a:pPr/>
              <a:t>3</a:t>
            </a:fld>
            <a:endParaRPr lang="en-US" dirty="0"/>
          </a:p>
        </p:txBody>
      </p:sp>
      <p:sp>
        <p:nvSpPr>
          <p:cNvPr id="3" name="Content Placeholder 2">
            <a:extLst>
              <a:ext uri="{FF2B5EF4-FFF2-40B4-BE49-F238E27FC236}">
                <a16:creationId xmlns:a16="http://schemas.microsoft.com/office/drawing/2014/main" id="{77C9C890-ADC6-0AA7-BBC0-05E856AA7C3C}"/>
              </a:ext>
            </a:extLst>
          </p:cNvPr>
          <p:cNvSpPr>
            <a:spLocks noGrp="1"/>
          </p:cNvSpPr>
          <p:nvPr>
            <p:ph idx="1"/>
          </p:nvPr>
        </p:nvSpPr>
        <p:spPr>
          <a:xfrm>
            <a:off x="5044440" y="2357067"/>
            <a:ext cx="6888601" cy="4205777"/>
          </a:xfrm>
        </p:spPr>
        <p:txBody>
          <a:bodyPr/>
          <a:lstStyle/>
          <a:p>
            <a:pPr marL="0" indent="0">
              <a:lnSpc>
                <a:spcPts val="2400"/>
              </a:lnSpc>
              <a:buNone/>
            </a:pPr>
            <a:r>
              <a:rPr lang="en-US" sz="1800" dirty="0">
                <a:solidFill>
                  <a:srgbClr val="454545"/>
                </a:solidFill>
              </a:rPr>
              <a:t>“</a:t>
            </a:r>
            <a:r>
              <a:rPr lang="en-US" sz="1800" dirty="0">
                <a:solidFill>
                  <a:srgbClr val="454545"/>
                </a:solidFill>
                <a:effectLst/>
              </a:rPr>
              <a:t>Climate change refers to long-term shifts in temperatures and weather patterns.”</a:t>
            </a:r>
          </a:p>
          <a:p>
            <a:pPr marL="0" indent="0">
              <a:lnSpc>
                <a:spcPts val="2400"/>
              </a:lnSpc>
              <a:buNone/>
            </a:pPr>
            <a:endParaRPr lang="en-US" sz="1800" spc="0" dirty="0">
              <a:solidFill>
                <a:srgbClr val="454545"/>
              </a:solidFill>
            </a:endParaRPr>
          </a:p>
          <a:p>
            <a:pPr marL="0" indent="0">
              <a:lnSpc>
                <a:spcPts val="2400"/>
              </a:lnSpc>
              <a:buNone/>
            </a:pPr>
            <a:r>
              <a:rPr lang="en-IN" sz="1800" dirty="0">
                <a:effectLst/>
                <a:ea typeface="Calibri" panose="020F0502020204030204" pitchFamily="34" charset="0"/>
                <a:cs typeface="Times New Roman" panose="02020603050405020304" pitchFamily="18" charset="0"/>
              </a:rPr>
              <a:t>The main cause of climate change is </a:t>
            </a:r>
            <a:r>
              <a:rPr lang="en-IN" sz="1800" b="1" dirty="0">
                <a:effectLst/>
                <a:ea typeface="Calibri" panose="020F0502020204030204" pitchFamily="34" charset="0"/>
                <a:cs typeface="Times New Roman" panose="02020603050405020304" pitchFamily="18" charset="0"/>
              </a:rPr>
              <a:t>the excessive emission of greenhouse gases</a:t>
            </a:r>
            <a:r>
              <a:rPr lang="en-IN" sz="1800" dirty="0">
                <a:effectLst/>
                <a:ea typeface="Calibri" panose="020F0502020204030204" pitchFamily="34" charset="0"/>
                <a:cs typeface="Times New Roman" panose="02020603050405020304" pitchFamily="18" charset="0"/>
              </a:rPr>
              <a:t>, primarily carbon dioxide, which traps heat in the Earth's atmosphere and causes the planet to warm up.</a:t>
            </a:r>
            <a:endParaRPr lang="en-US" sz="1800" dirty="0">
              <a:solidFill>
                <a:srgbClr val="454545"/>
              </a:solidFill>
            </a:endParaRPr>
          </a:p>
          <a:p>
            <a:pPr marL="0" indent="0">
              <a:lnSpc>
                <a:spcPts val="2400"/>
              </a:lnSpc>
              <a:buNone/>
            </a:pPr>
            <a:endParaRPr lang="en-US" sz="1800" dirty="0">
              <a:solidFill>
                <a:srgbClr val="454545"/>
              </a:solidFill>
            </a:endParaRPr>
          </a:p>
        </p:txBody>
      </p:sp>
      <p:pic>
        <p:nvPicPr>
          <p:cNvPr id="11" name="Picture Placeholder 10">
            <a:extLst>
              <a:ext uri="{FF2B5EF4-FFF2-40B4-BE49-F238E27FC236}">
                <a16:creationId xmlns:a16="http://schemas.microsoft.com/office/drawing/2014/main" id="{1F48F15F-462F-6C3E-65FD-1A7E8E92427B}"/>
              </a:ext>
            </a:extLst>
          </p:cNvPr>
          <p:cNvPicPr>
            <a:picLocks noGrp="1" noChangeAspect="1"/>
          </p:cNvPicPr>
          <p:nvPr>
            <p:ph type="pic" sz="quarter" idx="13"/>
          </p:nvPr>
        </p:nvPicPr>
        <p:blipFill>
          <a:blip r:embed="rId2"/>
          <a:srcRect l="4811" r="4811"/>
          <a:stretch>
            <a:fillRect/>
          </a:stretch>
        </p:blipFill>
        <p:spPr>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1013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7F21F877-E428-8BB2-045F-D9FA57744C27}"/>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3924A06-2533-68FE-6815-A6208AD97D3D}"/>
              </a:ext>
            </a:extLst>
          </p:cNvPr>
          <p:cNvSpPr>
            <a:spLocks noGrp="1"/>
          </p:cNvSpPr>
          <p:nvPr>
            <p:ph type="title"/>
          </p:nvPr>
        </p:nvSpPr>
        <p:spPr/>
        <p:txBody>
          <a:bodyPr/>
          <a:lstStyle/>
          <a:p>
            <a:r>
              <a:rPr lang="en-US" dirty="0"/>
              <a:t>Cause &amp; it’s effect</a:t>
            </a:r>
          </a:p>
        </p:txBody>
      </p:sp>
      <p:sp>
        <p:nvSpPr>
          <p:cNvPr id="4" name="Text Placeholder 3">
            <a:extLst>
              <a:ext uri="{FF2B5EF4-FFF2-40B4-BE49-F238E27FC236}">
                <a16:creationId xmlns:a16="http://schemas.microsoft.com/office/drawing/2014/main" id="{78D3FE44-803A-0FCA-D29B-EB40225C360F}"/>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924417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856F-92A5-9936-EAA5-B01FC81B4FF8}"/>
              </a:ext>
            </a:extLst>
          </p:cNvPr>
          <p:cNvSpPr>
            <a:spLocks noGrp="1"/>
          </p:cNvSpPr>
          <p:nvPr>
            <p:ph type="title"/>
          </p:nvPr>
        </p:nvSpPr>
        <p:spPr/>
        <p:txBody>
          <a:bodyPr/>
          <a:lstStyle/>
          <a:p>
            <a:r>
              <a:rPr lang="en-US" dirty="0"/>
              <a:t>Cause of climate change</a:t>
            </a:r>
          </a:p>
        </p:txBody>
      </p:sp>
      <p:sp>
        <p:nvSpPr>
          <p:cNvPr id="5" name="Footer Placeholder 4">
            <a:extLst>
              <a:ext uri="{FF2B5EF4-FFF2-40B4-BE49-F238E27FC236}">
                <a16:creationId xmlns:a16="http://schemas.microsoft.com/office/drawing/2014/main" id="{F55E31DF-7A65-925F-3A83-F62DFCE2A228}"/>
              </a:ext>
            </a:extLst>
          </p:cNvPr>
          <p:cNvSpPr>
            <a:spLocks noGrp="1"/>
          </p:cNvSpPr>
          <p:nvPr>
            <p:ph type="ftr" sz="quarter" idx="12"/>
          </p:nvPr>
        </p:nvSpPr>
        <p:spPr>
          <a:xfrm rot="16200000">
            <a:off x="-1939927" y="3094812"/>
            <a:ext cx="4928607" cy="207504"/>
          </a:xfrm>
        </p:spPr>
        <p:txBody>
          <a:bodyPr/>
          <a:lstStyle/>
          <a:p>
            <a:r>
              <a:rPr lang="en-US" sz="1200" dirty="0"/>
              <a:t>Climate Change And Sustainable Practices</a:t>
            </a:r>
          </a:p>
        </p:txBody>
      </p:sp>
      <p:sp>
        <p:nvSpPr>
          <p:cNvPr id="4" name="Slide Number Placeholder 3">
            <a:extLst>
              <a:ext uri="{FF2B5EF4-FFF2-40B4-BE49-F238E27FC236}">
                <a16:creationId xmlns:a16="http://schemas.microsoft.com/office/drawing/2014/main" id="{AB34DDCD-707A-A5D7-B2C6-B463856CE28B}"/>
              </a:ext>
            </a:extLst>
          </p:cNvPr>
          <p:cNvSpPr>
            <a:spLocks noGrp="1"/>
          </p:cNvSpPr>
          <p:nvPr>
            <p:ph type="sldNum" sz="quarter" idx="11"/>
          </p:nvPr>
        </p:nvSpPr>
        <p:spPr/>
        <p:txBody>
          <a:bodyPr/>
          <a:lstStyle/>
          <a:p>
            <a:fld id="{75DF2D63-3FF5-D547-96B9-BE9CCD1ABA58}" type="slidenum">
              <a:rPr lang="en-US" smtClean="0"/>
              <a:pPr/>
              <a:t>5</a:t>
            </a:fld>
            <a:endParaRPr lang="en-US" dirty="0"/>
          </a:p>
        </p:txBody>
      </p:sp>
      <p:sp>
        <p:nvSpPr>
          <p:cNvPr id="7" name="Content Placeholder 6">
            <a:extLst>
              <a:ext uri="{FF2B5EF4-FFF2-40B4-BE49-F238E27FC236}">
                <a16:creationId xmlns:a16="http://schemas.microsoft.com/office/drawing/2014/main" id="{157CF19D-8E11-EFAA-F54E-0E1EAED399EF}"/>
              </a:ext>
            </a:extLst>
          </p:cNvPr>
          <p:cNvSpPr>
            <a:spLocks noGrp="1"/>
          </p:cNvSpPr>
          <p:nvPr>
            <p:ph idx="1"/>
          </p:nvPr>
        </p:nvSpPr>
        <p:spPr>
          <a:xfrm>
            <a:off x="1295399" y="1855945"/>
            <a:ext cx="10631905" cy="4352544"/>
          </a:xfrm>
        </p:spPr>
        <p:txBody>
          <a:bodyPr/>
          <a:lstStyle/>
          <a:p>
            <a:r>
              <a:rPr lang="en-IN" dirty="0"/>
              <a:t>Generating Power: </a:t>
            </a:r>
            <a:r>
              <a:rPr lang="en-IN" sz="1500" spc="-25" dirty="0">
                <a:solidFill>
                  <a:srgbClr val="454545"/>
                </a:solidFill>
                <a:effectLst/>
                <a:ea typeface="Calibri" panose="020F0502020204030204" pitchFamily="34" charset="0"/>
                <a:cs typeface="Times New Roman" panose="02020603050405020304" pitchFamily="18" charset="0"/>
              </a:rPr>
              <a:t>Most electricity is still generated by burning coal, oil, or gas, which produces carbon dioxide and nitrous oxide. </a:t>
            </a:r>
            <a:endParaRPr lang="en-IN" sz="1500" dirty="0"/>
          </a:p>
          <a:p>
            <a:r>
              <a:rPr lang="en-IN" dirty="0"/>
              <a:t>Manufacturing Goods: </a:t>
            </a:r>
            <a:r>
              <a:rPr lang="en-IN" sz="1500" spc="-25" dirty="0">
                <a:solidFill>
                  <a:srgbClr val="454545"/>
                </a:solidFill>
                <a:effectLst/>
                <a:ea typeface="Calibri" panose="020F0502020204030204" pitchFamily="34" charset="0"/>
                <a:cs typeface="Times New Roman" panose="02020603050405020304" pitchFamily="18" charset="0"/>
              </a:rPr>
              <a:t>Manufacturing and industry produce emissions, mostly from burning fossil fuels to produce energy for making things like cement, iron, steel, electronics, plastics, clothes, and other goods</a:t>
            </a:r>
            <a:r>
              <a:rPr lang="en-IN" sz="1500" b="1" spc="-25" dirty="0">
                <a:solidFill>
                  <a:srgbClr val="454545"/>
                </a:solidFill>
                <a:effectLst/>
                <a:ea typeface="Calibri" panose="020F0502020204030204" pitchFamily="34" charset="0"/>
                <a:cs typeface="Times New Roman" panose="02020603050405020304" pitchFamily="18" charset="0"/>
              </a:rPr>
              <a:t>. </a:t>
            </a:r>
            <a:endParaRPr lang="en-IN" sz="1500" b="1" dirty="0"/>
          </a:p>
          <a:p>
            <a:r>
              <a:rPr lang="en-IN" dirty="0"/>
              <a:t>Cutting Down Forests(Deforestation): </a:t>
            </a:r>
            <a:r>
              <a:rPr lang="en-US" sz="1500" b="0" i="0" dirty="0">
                <a:solidFill>
                  <a:srgbClr val="454545"/>
                </a:solidFill>
                <a:effectLst/>
              </a:rPr>
              <a:t>Each year approximately 12 million hectares of forest are destroyed</a:t>
            </a:r>
            <a:r>
              <a:rPr lang="en-US" b="0" i="0" dirty="0">
                <a:solidFill>
                  <a:srgbClr val="454545"/>
                </a:solidFill>
                <a:effectLst/>
                <a:latin typeface="Roboto" panose="02000000000000000000" pitchFamily="2" charset="0"/>
              </a:rPr>
              <a:t>.</a:t>
            </a:r>
            <a:endParaRPr lang="en-IN" dirty="0"/>
          </a:p>
          <a:p>
            <a:r>
              <a:rPr lang="en-IN" dirty="0"/>
              <a:t>Using Transportation</a:t>
            </a:r>
            <a:r>
              <a:rPr lang="en-IN" sz="1500" dirty="0"/>
              <a:t>: </a:t>
            </a:r>
            <a:r>
              <a:rPr lang="en-US" sz="1500" b="0" i="0" dirty="0">
                <a:solidFill>
                  <a:srgbClr val="454545"/>
                </a:solidFill>
                <a:effectLst/>
              </a:rPr>
              <a:t>Transportation is a major contributor of greenhouse gases, especially carbon dioxide emissions.</a:t>
            </a:r>
            <a:endParaRPr lang="en-IN" sz="1500" dirty="0"/>
          </a:p>
          <a:p>
            <a:r>
              <a:rPr lang="en-IN" dirty="0"/>
              <a:t>Producing Food: </a:t>
            </a:r>
            <a:r>
              <a:rPr lang="en-IN" sz="1500" spc="-25" dirty="0">
                <a:solidFill>
                  <a:srgbClr val="454545"/>
                </a:solidFill>
                <a:effectLst/>
                <a:ea typeface="Calibri" panose="020F0502020204030204" pitchFamily="34" charset="0"/>
                <a:cs typeface="Times New Roman" panose="02020603050405020304" pitchFamily="18" charset="0"/>
              </a:rPr>
              <a:t>Producing food causes emissions of carbon dioxide, methane, and other greenhouse gases in various ways</a:t>
            </a:r>
            <a:endParaRPr lang="en-IN" sz="1500" dirty="0"/>
          </a:p>
          <a:p>
            <a:r>
              <a:rPr lang="en-IN" dirty="0"/>
              <a:t>Power Building: </a:t>
            </a:r>
            <a:r>
              <a:rPr lang="en-IN" sz="1500" spc="-25" dirty="0">
                <a:solidFill>
                  <a:srgbClr val="454545"/>
                </a:solidFill>
                <a:effectLst/>
                <a:ea typeface="Calibri" panose="020F0502020204030204" pitchFamily="34" charset="0"/>
                <a:cs typeface="Times New Roman" panose="02020603050405020304" pitchFamily="18" charset="0"/>
              </a:rPr>
              <a:t>Globally, residential and commercial buildings consume over half of all electricity.</a:t>
            </a:r>
            <a:endParaRPr lang="en-IN" sz="1500" dirty="0"/>
          </a:p>
          <a:p>
            <a:r>
              <a:rPr lang="en-IN" dirty="0"/>
              <a:t>Consuming Too Much Energy: </a:t>
            </a:r>
            <a:r>
              <a:rPr lang="en-US" sz="1500" b="0" i="0" dirty="0">
                <a:solidFill>
                  <a:srgbClr val="454545"/>
                </a:solidFill>
                <a:effectLst/>
              </a:rPr>
              <a:t>The wealthiest bear the greatest responsibility: the richest 1 per cent of the global population combined account for more greenhouse gas emissions than the poorest 50 per cent</a:t>
            </a:r>
            <a:r>
              <a:rPr lang="en-US" b="0" i="0" dirty="0">
                <a:solidFill>
                  <a:srgbClr val="454545"/>
                </a:solidFill>
                <a:effectLst/>
                <a:latin typeface="Roboto" panose="02000000000000000000" pitchFamily="2" charset="0"/>
              </a:rPr>
              <a:t>.</a:t>
            </a:r>
            <a:endParaRPr lang="en-IN" dirty="0"/>
          </a:p>
        </p:txBody>
      </p:sp>
    </p:spTree>
    <p:extLst>
      <p:ext uri="{BB962C8B-B14F-4D97-AF65-F5344CB8AC3E}">
        <p14:creationId xmlns:p14="http://schemas.microsoft.com/office/powerpoint/2010/main" val="1263875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9D63F-F67D-B1A6-9772-28B26C238474}"/>
              </a:ext>
            </a:extLst>
          </p:cNvPr>
          <p:cNvSpPr>
            <a:spLocks noGrp="1"/>
          </p:cNvSpPr>
          <p:nvPr>
            <p:ph type="title"/>
          </p:nvPr>
        </p:nvSpPr>
        <p:spPr/>
        <p:txBody>
          <a:bodyPr/>
          <a:lstStyle/>
          <a:p>
            <a:r>
              <a:rPr lang="en-US" dirty="0"/>
              <a:t>Effect of climate change</a:t>
            </a:r>
          </a:p>
        </p:txBody>
      </p:sp>
      <p:sp>
        <p:nvSpPr>
          <p:cNvPr id="5" name="Footer Placeholder 4">
            <a:extLst>
              <a:ext uri="{FF2B5EF4-FFF2-40B4-BE49-F238E27FC236}">
                <a16:creationId xmlns:a16="http://schemas.microsoft.com/office/drawing/2014/main" id="{9DAADF85-A479-7797-B775-BEC735484239}"/>
              </a:ext>
            </a:extLst>
          </p:cNvPr>
          <p:cNvSpPr>
            <a:spLocks noGrp="1"/>
          </p:cNvSpPr>
          <p:nvPr>
            <p:ph type="ftr" sz="quarter" idx="12"/>
          </p:nvPr>
        </p:nvSpPr>
        <p:spPr>
          <a:xfrm rot="16200000">
            <a:off x="-1994029" y="3042151"/>
            <a:ext cx="4992775" cy="457199"/>
          </a:xfrm>
        </p:spPr>
        <p:txBody>
          <a:bodyPr/>
          <a:lstStyle/>
          <a:p>
            <a:r>
              <a:rPr lang="en-US" sz="1200" dirty="0"/>
              <a:t>Climate Change And Sustainable Practices</a:t>
            </a:r>
          </a:p>
        </p:txBody>
      </p:sp>
      <p:sp>
        <p:nvSpPr>
          <p:cNvPr id="4" name="Slide Number Placeholder 3">
            <a:extLst>
              <a:ext uri="{FF2B5EF4-FFF2-40B4-BE49-F238E27FC236}">
                <a16:creationId xmlns:a16="http://schemas.microsoft.com/office/drawing/2014/main" id="{4D573E4D-D096-DA02-6E8D-C161D57C298E}"/>
              </a:ext>
            </a:extLst>
          </p:cNvPr>
          <p:cNvSpPr>
            <a:spLocks noGrp="1"/>
          </p:cNvSpPr>
          <p:nvPr>
            <p:ph type="sldNum" sz="quarter" idx="11"/>
          </p:nvPr>
        </p:nvSpPr>
        <p:spPr/>
        <p:txBody>
          <a:bodyPr/>
          <a:lstStyle/>
          <a:p>
            <a:fld id="{75DF2D63-3FF5-D547-96B9-BE9CCD1ABA58}" type="slidenum">
              <a:rPr lang="en-US" smtClean="0"/>
              <a:pPr/>
              <a:t>6</a:t>
            </a:fld>
            <a:endParaRPr lang="en-US" dirty="0"/>
          </a:p>
        </p:txBody>
      </p:sp>
      <p:sp>
        <p:nvSpPr>
          <p:cNvPr id="7" name="Content Placeholder 6">
            <a:extLst>
              <a:ext uri="{FF2B5EF4-FFF2-40B4-BE49-F238E27FC236}">
                <a16:creationId xmlns:a16="http://schemas.microsoft.com/office/drawing/2014/main" id="{2AD08862-3177-132C-03EC-31EBF03DABAC}"/>
              </a:ext>
            </a:extLst>
          </p:cNvPr>
          <p:cNvSpPr>
            <a:spLocks noGrp="1"/>
          </p:cNvSpPr>
          <p:nvPr>
            <p:ph idx="1"/>
          </p:nvPr>
        </p:nvSpPr>
        <p:spPr>
          <a:xfrm>
            <a:off x="1188720" y="1746504"/>
            <a:ext cx="10582656" cy="4352544"/>
          </a:xfrm>
        </p:spPr>
        <p:txBody>
          <a:bodyPr/>
          <a:lstStyle/>
          <a:p>
            <a:r>
              <a:rPr lang="en-IN" b="1" spc="-25" dirty="0">
                <a:solidFill>
                  <a:srgbClr val="454545"/>
                </a:solidFill>
                <a:effectLst/>
                <a:ea typeface="Times New Roman" panose="02020603050405020304" pitchFamily="18" charset="0"/>
              </a:rPr>
              <a:t>Hotter temperatures</a:t>
            </a:r>
            <a:r>
              <a:rPr lang="en-IN" sz="1800" b="1" spc="-25" dirty="0">
                <a:solidFill>
                  <a:srgbClr val="454545"/>
                </a:solidFill>
                <a:effectLst/>
                <a:ea typeface="Times New Roman" panose="02020603050405020304" pitchFamily="18" charset="0"/>
              </a:rPr>
              <a:t>: </a:t>
            </a:r>
            <a:r>
              <a:rPr lang="en-IN" sz="1500" spc="-25" dirty="0">
                <a:solidFill>
                  <a:srgbClr val="454545"/>
                </a:solidFill>
                <a:effectLst/>
                <a:ea typeface="Calibri" panose="020F0502020204030204" pitchFamily="34" charset="0"/>
                <a:cs typeface="Times New Roman" panose="02020603050405020304" pitchFamily="18" charset="0"/>
              </a:rPr>
              <a:t>The last decade, 2011-2020, is the warmest on record</a:t>
            </a:r>
            <a:r>
              <a:rPr lang="en-IN" sz="1800" spc="-25" dirty="0">
                <a:solidFill>
                  <a:srgbClr val="454545"/>
                </a:solidFill>
                <a:effectLst/>
                <a:ea typeface="Calibri" panose="020F0502020204030204" pitchFamily="34" charset="0"/>
                <a:cs typeface="Times New Roman" panose="02020603050405020304" pitchFamily="18" charset="0"/>
              </a:rPr>
              <a:t>. </a:t>
            </a:r>
          </a:p>
          <a:p>
            <a:r>
              <a:rPr lang="en-IN" b="1" spc="-25" dirty="0">
                <a:solidFill>
                  <a:srgbClr val="454545"/>
                </a:solidFill>
                <a:effectLst/>
                <a:ea typeface="Times New Roman" panose="02020603050405020304" pitchFamily="18" charset="0"/>
              </a:rPr>
              <a:t>More severe storms</a:t>
            </a:r>
            <a:r>
              <a:rPr lang="en-IN" sz="1800" b="1" spc="-25" dirty="0">
                <a:solidFill>
                  <a:srgbClr val="454545"/>
                </a:solidFill>
                <a:effectLst/>
                <a:ea typeface="Times New Roman" panose="02020603050405020304" pitchFamily="18" charset="0"/>
              </a:rPr>
              <a:t>:</a:t>
            </a:r>
            <a:r>
              <a:rPr lang="en-IN" sz="1800" spc="-25" dirty="0">
                <a:solidFill>
                  <a:srgbClr val="454545"/>
                </a:solidFill>
                <a:effectLst/>
                <a:ea typeface="Calibri" panose="020F0502020204030204" pitchFamily="34" charset="0"/>
                <a:cs typeface="Times New Roman" panose="02020603050405020304" pitchFamily="18" charset="0"/>
              </a:rPr>
              <a:t> </a:t>
            </a:r>
            <a:r>
              <a:rPr lang="en-IN" sz="1500" spc="-25" dirty="0">
                <a:solidFill>
                  <a:srgbClr val="454545"/>
                </a:solidFill>
                <a:effectLst/>
                <a:ea typeface="Calibri" panose="020F0502020204030204" pitchFamily="34" charset="0"/>
                <a:cs typeface="Times New Roman" panose="02020603050405020304" pitchFamily="18" charset="0"/>
              </a:rPr>
              <a:t>Cyclones, hurricanes, and typhoons feed on warm waters at the ocean surface.</a:t>
            </a:r>
          </a:p>
          <a:p>
            <a:r>
              <a:rPr lang="en-IN" b="1" spc="-25" dirty="0">
                <a:solidFill>
                  <a:srgbClr val="454545"/>
                </a:solidFill>
                <a:effectLst/>
                <a:ea typeface="Times New Roman" panose="02020603050405020304" pitchFamily="18" charset="0"/>
              </a:rPr>
              <a:t>Increased drought</a:t>
            </a:r>
            <a:r>
              <a:rPr lang="en-IN" sz="1800" b="1" spc="-25" dirty="0">
                <a:solidFill>
                  <a:srgbClr val="454545"/>
                </a:solidFill>
                <a:effectLst/>
                <a:ea typeface="Times New Roman" panose="02020603050405020304" pitchFamily="18" charset="0"/>
              </a:rPr>
              <a:t>: </a:t>
            </a:r>
            <a:r>
              <a:rPr lang="en-IN" sz="1500" spc="-25" dirty="0">
                <a:solidFill>
                  <a:srgbClr val="454545"/>
                </a:solidFill>
                <a:effectLst/>
                <a:ea typeface="Calibri" panose="020F0502020204030204" pitchFamily="34" charset="0"/>
                <a:cs typeface="Times New Roman" panose="02020603050405020304" pitchFamily="18" charset="0"/>
              </a:rPr>
              <a:t>Deserts are expanding, reducing land for growing food</a:t>
            </a:r>
            <a:r>
              <a:rPr lang="en-IN" sz="1800" spc="-25" dirty="0">
                <a:solidFill>
                  <a:srgbClr val="454545"/>
                </a:solidFill>
                <a:effectLst/>
                <a:ea typeface="Calibri" panose="020F0502020204030204" pitchFamily="34" charset="0"/>
                <a:cs typeface="Times New Roman" panose="02020603050405020304" pitchFamily="18" charset="0"/>
              </a:rPr>
              <a:t>.</a:t>
            </a:r>
          </a:p>
          <a:p>
            <a:r>
              <a:rPr lang="en-IN" b="1" spc="-25" dirty="0">
                <a:solidFill>
                  <a:srgbClr val="454545"/>
                </a:solidFill>
                <a:effectLst/>
                <a:ea typeface="Times New Roman" panose="02020603050405020304" pitchFamily="18" charset="0"/>
              </a:rPr>
              <a:t>A warming, rising ocean</a:t>
            </a:r>
            <a:r>
              <a:rPr lang="en-IN" sz="1800" b="1" spc="-25" dirty="0">
                <a:solidFill>
                  <a:srgbClr val="454545"/>
                </a:solidFill>
                <a:effectLst/>
                <a:ea typeface="Times New Roman" panose="02020603050405020304" pitchFamily="18" charset="0"/>
              </a:rPr>
              <a:t>: </a:t>
            </a:r>
            <a:r>
              <a:rPr lang="en-US" sz="1500" b="0" i="0" dirty="0">
                <a:solidFill>
                  <a:srgbClr val="454545"/>
                </a:solidFill>
                <a:effectLst/>
              </a:rPr>
              <a:t>The rate at which the ocean is warming strongly increased over the past two decades, across all depths of the ocean</a:t>
            </a:r>
            <a:r>
              <a:rPr lang="en-US" sz="1800" b="0" i="0" dirty="0">
                <a:solidFill>
                  <a:srgbClr val="454545"/>
                </a:solidFill>
                <a:effectLst/>
              </a:rPr>
              <a:t>.</a:t>
            </a:r>
            <a:endParaRPr lang="en-IN" sz="1800" b="1" spc="-25" dirty="0">
              <a:solidFill>
                <a:srgbClr val="454545"/>
              </a:solidFill>
              <a:effectLst/>
              <a:ea typeface="Times New Roman" panose="02020603050405020304" pitchFamily="18" charset="0"/>
            </a:endParaRPr>
          </a:p>
          <a:p>
            <a:r>
              <a:rPr lang="en-IN" b="1" spc="-25" dirty="0">
                <a:solidFill>
                  <a:srgbClr val="454545"/>
                </a:solidFill>
                <a:effectLst/>
                <a:ea typeface="Times New Roman" panose="02020603050405020304" pitchFamily="18" charset="0"/>
              </a:rPr>
              <a:t>Loss of species</a:t>
            </a:r>
            <a:r>
              <a:rPr lang="en-IN" sz="1800" b="1" spc="-25" dirty="0">
                <a:solidFill>
                  <a:srgbClr val="454545"/>
                </a:solidFill>
                <a:effectLst/>
                <a:ea typeface="Times New Roman" panose="02020603050405020304" pitchFamily="18" charset="0"/>
              </a:rPr>
              <a:t>: </a:t>
            </a:r>
            <a:r>
              <a:rPr lang="en-IN" sz="1500" b="1" spc="-25" dirty="0">
                <a:solidFill>
                  <a:srgbClr val="454545"/>
                </a:solidFill>
                <a:ea typeface="Calibri" panose="020F0502020204030204" pitchFamily="34" charset="0"/>
                <a:cs typeface="Times New Roman" panose="02020603050405020304" pitchFamily="18" charset="0"/>
              </a:rPr>
              <a:t>T</a:t>
            </a:r>
            <a:r>
              <a:rPr lang="en-IN" sz="1500" spc="-25" dirty="0">
                <a:solidFill>
                  <a:srgbClr val="454545"/>
                </a:solidFill>
                <a:effectLst/>
                <a:ea typeface="Calibri" panose="020F0502020204030204" pitchFamily="34" charset="0"/>
                <a:cs typeface="Times New Roman" panose="02020603050405020304" pitchFamily="18" charset="0"/>
              </a:rPr>
              <a:t>he world is losing species at a rate 1,000 times greater than at any other time in recorded human history</a:t>
            </a:r>
            <a:r>
              <a:rPr lang="en-IN" sz="1500" spc="-25" dirty="0">
                <a:solidFill>
                  <a:srgbClr val="454545"/>
                </a:solidFill>
                <a:effectLst/>
                <a:latin typeface="Roboto" panose="02000000000000000000" pitchFamily="2" charset="0"/>
                <a:ea typeface="Calibri" panose="020F0502020204030204" pitchFamily="34" charset="0"/>
                <a:cs typeface="Times New Roman" panose="02020603050405020304" pitchFamily="18" charset="0"/>
              </a:rPr>
              <a:t>. </a:t>
            </a:r>
            <a:endParaRPr lang="en-IN" sz="1500" dirty="0">
              <a:effectLst/>
              <a:ea typeface="Times New Roman" panose="02020603050405020304" pitchFamily="18" charset="0"/>
            </a:endParaRPr>
          </a:p>
          <a:p>
            <a:r>
              <a:rPr lang="en-IN" b="1" spc="-25" dirty="0">
                <a:solidFill>
                  <a:srgbClr val="454545"/>
                </a:solidFill>
                <a:effectLst/>
                <a:ea typeface="Times New Roman" panose="02020603050405020304" pitchFamily="18" charset="0"/>
              </a:rPr>
              <a:t>Not enough food</a:t>
            </a:r>
            <a:r>
              <a:rPr lang="en-IN" sz="1800" b="1" dirty="0">
                <a:ea typeface="Times New Roman" panose="02020603050405020304" pitchFamily="18" charset="0"/>
              </a:rPr>
              <a:t>: </a:t>
            </a:r>
            <a:r>
              <a:rPr lang="en-IN" sz="1500" spc="-25" dirty="0">
                <a:solidFill>
                  <a:srgbClr val="454545"/>
                </a:solidFill>
                <a:effectLst/>
                <a:ea typeface="Calibri" panose="020F0502020204030204" pitchFamily="34" charset="0"/>
                <a:cs typeface="Times New Roman" panose="02020603050405020304" pitchFamily="18" charset="0"/>
              </a:rPr>
              <a:t>Climate changes and extreme weather events are among the reasons behind a global rise in hunger and poor nutrition</a:t>
            </a:r>
            <a:r>
              <a:rPr lang="en-IN" sz="1800" spc="-25" dirty="0">
                <a:solidFill>
                  <a:srgbClr val="454545"/>
                </a:solidFill>
                <a:effectLst/>
                <a:ea typeface="Calibri" panose="020F0502020204030204" pitchFamily="34" charset="0"/>
                <a:cs typeface="Times New Roman" panose="02020603050405020304" pitchFamily="18" charset="0"/>
              </a:rPr>
              <a:t>.</a:t>
            </a:r>
          </a:p>
          <a:p>
            <a:r>
              <a:rPr lang="en-IN" b="1" spc="-25" dirty="0">
                <a:solidFill>
                  <a:srgbClr val="454545"/>
                </a:solidFill>
                <a:effectLst/>
                <a:ea typeface="Times New Roman" panose="02020603050405020304" pitchFamily="18" charset="0"/>
              </a:rPr>
              <a:t>More health risks</a:t>
            </a:r>
            <a:r>
              <a:rPr lang="en-IN" sz="1800" b="1" dirty="0">
                <a:ea typeface="Times New Roman" panose="02020603050405020304" pitchFamily="18" charset="0"/>
              </a:rPr>
              <a:t>: </a:t>
            </a:r>
            <a:r>
              <a:rPr lang="en-IN" sz="1500" spc="-25" dirty="0">
                <a:solidFill>
                  <a:srgbClr val="454545"/>
                </a:solidFill>
                <a:effectLst/>
                <a:ea typeface="Calibri" panose="020F0502020204030204" pitchFamily="34" charset="0"/>
                <a:cs typeface="Times New Roman" panose="02020603050405020304" pitchFamily="18" charset="0"/>
              </a:rPr>
              <a:t>Climate change is humanity’s biggest health threat.</a:t>
            </a:r>
            <a:endParaRPr lang="en-IN" sz="1500" dirty="0">
              <a:effectLst/>
              <a:ea typeface="Times New Roman" panose="02020603050405020304" pitchFamily="18" charset="0"/>
            </a:endParaRPr>
          </a:p>
          <a:p>
            <a:r>
              <a:rPr lang="en-IN" b="1" spc="-25" dirty="0">
                <a:solidFill>
                  <a:srgbClr val="454545"/>
                </a:solidFill>
                <a:effectLst/>
                <a:ea typeface="Times New Roman" panose="02020603050405020304" pitchFamily="18" charset="0"/>
              </a:rPr>
              <a:t>Poverty and displacement</a:t>
            </a:r>
            <a:r>
              <a:rPr lang="en-IN" sz="1800" b="1" spc="-25" dirty="0">
                <a:solidFill>
                  <a:srgbClr val="454545"/>
                </a:solidFill>
                <a:effectLst/>
                <a:ea typeface="Times New Roman" panose="02020603050405020304" pitchFamily="18" charset="0"/>
              </a:rPr>
              <a:t>: </a:t>
            </a:r>
            <a:r>
              <a:rPr lang="en-IN" sz="1500" spc="-25" dirty="0">
                <a:solidFill>
                  <a:srgbClr val="454545"/>
                </a:solidFill>
                <a:effectLst/>
                <a:ea typeface="Calibri" panose="020F0502020204030204" pitchFamily="34" charset="0"/>
                <a:cs typeface="Times New Roman" panose="02020603050405020304" pitchFamily="18" charset="0"/>
              </a:rPr>
              <a:t>Floods may sweep away urban slums, destroying homes and livelihoods.</a:t>
            </a:r>
            <a:endParaRPr lang="en-IN" sz="1500" dirty="0">
              <a:effectLst/>
              <a:ea typeface="Times New Roman" panose="02020603050405020304" pitchFamily="18" charset="0"/>
            </a:endParaRPr>
          </a:p>
          <a:p>
            <a:endParaRPr lang="en-IN" sz="1800" dirty="0">
              <a:effectLst/>
              <a:ea typeface="Times New Roman" panose="02020603050405020304" pitchFamily="18" charset="0"/>
            </a:endParaRPr>
          </a:p>
          <a:p>
            <a:endParaRPr lang="en-IN" sz="1800" dirty="0">
              <a:effectLst/>
              <a:latin typeface="Times New Roman" panose="02020603050405020304" pitchFamily="18" charset="0"/>
              <a:ea typeface="Times New Roman" panose="02020603050405020304" pitchFamily="18" charset="0"/>
            </a:endParaRPr>
          </a:p>
          <a:p>
            <a:endParaRPr lang="en-IN" sz="1800" dirty="0">
              <a:effectLst/>
              <a:latin typeface="Times New Roman" panose="02020603050405020304" pitchFamily="18" charset="0"/>
              <a:ea typeface="Times New Roman" panose="02020603050405020304" pitchFamily="18" charset="0"/>
            </a:endParaRPr>
          </a:p>
          <a:p>
            <a:endParaRPr lang="en-IN" b="1" dirty="0"/>
          </a:p>
        </p:txBody>
      </p:sp>
    </p:spTree>
    <p:extLst>
      <p:ext uri="{BB962C8B-B14F-4D97-AF65-F5344CB8AC3E}">
        <p14:creationId xmlns:p14="http://schemas.microsoft.com/office/powerpoint/2010/main" val="1239358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927EA-A6AD-97BC-1ADB-6D8D1A4FCEBA}"/>
              </a:ext>
            </a:extLst>
          </p:cNvPr>
          <p:cNvSpPr>
            <a:spLocks noGrp="1"/>
          </p:cNvSpPr>
          <p:nvPr>
            <p:ph type="title"/>
          </p:nvPr>
        </p:nvSpPr>
        <p:spPr>
          <a:xfrm>
            <a:off x="1108910" y="5475239"/>
            <a:ext cx="10796337" cy="1235674"/>
          </a:xfrm>
        </p:spPr>
        <p:txBody>
          <a:bodyPr/>
          <a:lstStyle/>
          <a:p>
            <a:pPr algn="l">
              <a:lnSpc>
                <a:spcPct val="150000"/>
              </a:lnSpc>
            </a:pPr>
            <a:r>
              <a:rPr lang="en-US" sz="1800" i="0" dirty="0">
                <a:solidFill>
                  <a:srgbClr val="0070C0"/>
                </a:solidFill>
                <a:effectLst/>
                <a:latin typeface="Arial" panose="020B0604020202020204" pitchFamily="34" charset="0"/>
                <a:cs typeface="Arial" panose="020B0604020202020204" pitchFamily="34" charset="0"/>
              </a:rPr>
              <a:t>Sustainable practices are things we can do to help our environment develop in all the ways that </a:t>
            </a:r>
            <a:r>
              <a:rPr lang="en-US" sz="1800" b="1" i="0" dirty="0">
                <a:solidFill>
                  <a:srgbClr val="0070C0"/>
                </a:solidFill>
                <a:effectLst/>
                <a:latin typeface="Arial" panose="020B0604020202020204" pitchFamily="34" charset="0"/>
                <a:cs typeface="Arial" panose="020B0604020202020204" pitchFamily="34" charset="0"/>
              </a:rPr>
              <a:t>our future generations have all the resources provided by nature to fulfil their needs.</a:t>
            </a:r>
          </a:p>
        </p:txBody>
      </p:sp>
      <p:sp>
        <p:nvSpPr>
          <p:cNvPr id="10" name="Subtitle 9">
            <a:extLst>
              <a:ext uri="{FF2B5EF4-FFF2-40B4-BE49-F238E27FC236}">
                <a16:creationId xmlns:a16="http://schemas.microsoft.com/office/drawing/2014/main" id="{67D9C04C-425B-8D00-23BB-5E9C397029D3}"/>
              </a:ext>
            </a:extLst>
          </p:cNvPr>
          <p:cNvSpPr>
            <a:spLocks noGrp="1"/>
          </p:cNvSpPr>
          <p:nvPr>
            <p:ph type="subTitle" idx="1"/>
          </p:nvPr>
        </p:nvSpPr>
        <p:spPr>
          <a:xfrm>
            <a:off x="1108910" y="5190310"/>
            <a:ext cx="6559216" cy="333584"/>
          </a:xfrm>
        </p:spPr>
        <p:txBody>
          <a:bodyPr/>
          <a:lstStyle/>
          <a:p>
            <a:r>
              <a:rPr lang="en-US" sz="1600" b="0" i="0" dirty="0">
                <a:solidFill>
                  <a:srgbClr val="FDB236"/>
                </a:solidFill>
                <a:effectLst/>
              </a:rPr>
              <a:t>What are Sustainable Practices?</a:t>
            </a:r>
            <a:endParaRPr lang="en-US" sz="1600" dirty="0">
              <a:solidFill>
                <a:srgbClr val="FDB236"/>
              </a:solidFill>
            </a:endParaRPr>
          </a:p>
        </p:txBody>
      </p:sp>
      <p:sp>
        <p:nvSpPr>
          <p:cNvPr id="4" name="Footer Placeholder 3">
            <a:extLst>
              <a:ext uri="{FF2B5EF4-FFF2-40B4-BE49-F238E27FC236}">
                <a16:creationId xmlns:a16="http://schemas.microsoft.com/office/drawing/2014/main" id="{6D8B5CE3-4B9A-F4CE-7CFA-737572BD3527}"/>
              </a:ext>
            </a:extLst>
          </p:cNvPr>
          <p:cNvSpPr>
            <a:spLocks noGrp="1"/>
          </p:cNvSpPr>
          <p:nvPr>
            <p:ph type="ftr" sz="quarter" idx="12"/>
          </p:nvPr>
        </p:nvSpPr>
        <p:spPr>
          <a:xfrm rot="16200000">
            <a:off x="-2057234" y="2998036"/>
            <a:ext cx="5145175" cy="457199"/>
          </a:xfrm>
        </p:spPr>
        <p:txBody>
          <a:bodyPr/>
          <a:lstStyle/>
          <a:p>
            <a:r>
              <a:rPr lang="en-US" sz="1200" dirty="0"/>
              <a:t>Climate Change And Sustainable Practices</a:t>
            </a:r>
          </a:p>
        </p:txBody>
      </p:sp>
      <p:sp>
        <p:nvSpPr>
          <p:cNvPr id="3" name="Slide Number Placeholder 2">
            <a:extLst>
              <a:ext uri="{FF2B5EF4-FFF2-40B4-BE49-F238E27FC236}">
                <a16:creationId xmlns:a16="http://schemas.microsoft.com/office/drawing/2014/main" id="{3153FD9C-E800-BC25-A5D0-315AB602F483}"/>
              </a:ext>
            </a:extLst>
          </p:cNvPr>
          <p:cNvSpPr>
            <a:spLocks noGrp="1"/>
          </p:cNvSpPr>
          <p:nvPr>
            <p:ph type="sldNum" sz="quarter" idx="11"/>
          </p:nvPr>
        </p:nvSpPr>
        <p:spPr/>
        <p:txBody>
          <a:bodyPr/>
          <a:lstStyle/>
          <a:p>
            <a:fld id="{75DF2D63-3FF5-D547-96B9-BE9CCD1ABA58}" type="slidenum">
              <a:rPr lang="en-US" smtClean="0"/>
              <a:pPr/>
              <a:t>7</a:t>
            </a:fld>
            <a:endParaRPr lang="en-US" dirty="0"/>
          </a:p>
        </p:txBody>
      </p:sp>
      <p:pic>
        <p:nvPicPr>
          <p:cNvPr id="1026" name="Picture 2" descr="People with environmental sustainability concept - Download Free ...">
            <a:extLst>
              <a:ext uri="{FF2B5EF4-FFF2-40B4-BE49-F238E27FC236}">
                <a16:creationId xmlns:a16="http://schemas.microsoft.com/office/drawing/2014/main" id="{5CD29AC8-2631-38B0-A15C-F9D22070805F}"/>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19345" b="19345"/>
          <a:stretch>
            <a:fillRect/>
          </a:stretch>
        </p:blipFill>
        <p:spPr bwMode="auto">
          <a:xfrm>
            <a:off x="1600585" y="289287"/>
            <a:ext cx="8990829" cy="44110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855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08CF61D-4147-236F-218C-CE2A064E6BD9}"/>
              </a:ext>
            </a:extLst>
          </p:cNvPr>
          <p:cNvSpPr>
            <a:spLocks noGrp="1"/>
          </p:cNvSpPr>
          <p:nvPr>
            <p:ph type="sldNum" sz="quarter" idx="11"/>
          </p:nvPr>
        </p:nvSpPr>
        <p:spPr/>
        <p:txBody>
          <a:bodyPr/>
          <a:lstStyle/>
          <a:p>
            <a:fld id="{75DF2D63-3FF5-D547-96B9-BE9CCD1ABA58}" type="slidenum">
              <a:rPr lang="en-US" smtClean="0"/>
              <a:pPr/>
              <a:t>8</a:t>
            </a:fld>
            <a:endParaRPr lang="en-US" dirty="0"/>
          </a:p>
        </p:txBody>
      </p:sp>
      <p:sp>
        <p:nvSpPr>
          <p:cNvPr id="4" name="Footer Placeholder 3">
            <a:extLst>
              <a:ext uri="{FF2B5EF4-FFF2-40B4-BE49-F238E27FC236}">
                <a16:creationId xmlns:a16="http://schemas.microsoft.com/office/drawing/2014/main" id="{8A39D430-6FFC-66C6-AF3D-05E76D9D4BB4}"/>
              </a:ext>
            </a:extLst>
          </p:cNvPr>
          <p:cNvSpPr>
            <a:spLocks noGrp="1"/>
          </p:cNvSpPr>
          <p:nvPr>
            <p:ph type="ftr" sz="quarter" idx="12"/>
          </p:nvPr>
        </p:nvSpPr>
        <p:spPr>
          <a:xfrm rot="16200000">
            <a:off x="-2098526" y="2968534"/>
            <a:ext cx="5038300" cy="623515"/>
          </a:xfrm>
        </p:spPr>
        <p:txBody>
          <a:bodyPr/>
          <a:lstStyle/>
          <a:p>
            <a:r>
              <a:rPr lang="en-US" sz="1200" dirty="0"/>
              <a:t>Climate Change And Sustainable Practices</a:t>
            </a:r>
          </a:p>
        </p:txBody>
      </p:sp>
      <p:sp>
        <p:nvSpPr>
          <p:cNvPr id="2" name="Title 1">
            <a:extLst>
              <a:ext uri="{FF2B5EF4-FFF2-40B4-BE49-F238E27FC236}">
                <a16:creationId xmlns:a16="http://schemas.microsoft.com/office/drawing/2014/main" id="{A546168A-9F8B-AE64-6A3B-DD036396CD45}"/>
              </a:ext>
            </a:extLst>
          </p:cNvPr>
          <p:cNvSpPr>
            <a:spLocks noGrp="1"/>
          </p:cNvSpPr>
          <p:nvPr>
            <p:ph type="title" idx="4294967295"/>
          </p:nvPr>
        </p:nvSpPr>
        <p:spPr>
          <a:xfrm>
            <a:off x="649224" y="381087"/>
            <a:ext cx="12512675" cy="539750"/>
          </a:xfrm>
        </p:spPr>
        <p:txBody>
          <a:bodyPr/>
          <a:lstStyle/>
          <a:p>
            <a:r>
              <a:rPr lang="en-US" sz="2600" b="1" i="0" u="sng" dirty="0">
                <a:solidFill>
                  <a:srgbClr val="111111"/>
                </a:solidFill>
                <a:effectLst/>
              </a:rPr>
              <a:t>sustainable practices</a:t>
            </a:r>
            <a:r>
              <a:rPr lang="en-US" sz="2600" b="0" i="0" u="sng" dirty="0">
                <a:solidFill>
                  <a:srgbClr val="111111"/>
                </a:solidFill>
                <a:effectLst/>
              </a:rPr>
              <a:t> to combat climate change</a:t>
            </a:r>
            <a:endParaRPr lang="en-US" sz="2600" u="sng" dirty="0"/>
          </a:p>
        </p:txBody>
      </p:sp>
      <p:sp>
        <p:nvSpPr>
          <p:cNvPr id="38" name="TextBox 37">
            <a:extLst>
              <a:ext uri="{FF2B5EF4-FFF2-40B4-BE49-F238E27FC236}">
                <a16:creationId xmlns:a16="http://schemas.microsoft.com/office/drawing/2014/main" id="{776773DA-1263-7ADD-F79B-C7484C1F1204}"/>
              </a:ext>
            </a:extLst>
          </p:cNvPr>
          <p:cNvSpPr txBox="1"/>
          <p:nvPr/>
        </p:nvSpPr>
        <p:spPr>
          <a:xfrm>
            <a:off x="877824" y="920837"/>
            <a:ext cx="11231051" cy="4401205"/>
          </a:xfrm>
          <a:prstGeom prst="rect">
            <a:avLst/>
          </a:prstGeom>
          <a:noFill/>
        </p:spPr>
        <p:txBody>
          <a:bodyPr wrap="square">
            <a:spAutoFit/>
          </a:bodyPr>
          <a:lstStyle/>
          <a:p>
            <a:pPr marL="342900" indent="-342900" algn="l">
              <a:buFont typeface="Arial" panose="020B0604020202020204" pitchFamily="34" charset="0"/>
              <a:buChar char="•"/>
            </a:pPr>
            <a:r>
              <a:rPr lang="en-US" sz="2400" b="1" i="0" dirty="0">
                <a:solidFill>
                  <a:srgbClr val="00B050"/>
                </a:solidFill>
                <a:effectLst/>
                <a:latin typeface="Garamond" panose="02020404030301010803" pitchFamily="18" charset="0"/>
              </a:rPr>
              <a:t>Renewable energy</a:t>
            </a:r>
            <a:r>
              <a:rPr lang="en-US" sz="2400" b="0" i="0" dirty="0">
                <a:effectLst/>
                <a:latin typeface="Garamond" panose="02020404030301010803" pitchFamily="18" charset="0"/>
              </a:rPr>
              <a:t>:</a:t>
            </a:r>
            <a:r>
              <a:rPr lang="en-US" sz="2000" b="0" i="0" dirty="0">
                <a:effectLst/>
                <a:latin typeface="Garamond" panose="02020404030301010803" pitchFamily="18" charset="0"/>
              </a:rPr>
              <a:t> Renewable energy sources, such as solar, wind, wave, biomass, geothermal, and hydroelectric, are clean and don't produce greenhouse gas emissions.</a:t>
            </a:r>
          </a:p>
          <a:p>
            <a:pPr marL="342900" indent="-342900" algn="l">
              <a:buFont typeface="Arial" panose="020B0604020202020204" pitchFamily="34" charset="0"/>
              <a:buChar char="•"/>
            </a:pPr>
            <a:r>
              <a:rPr lang="en-US" sz="2400" b="1" i="0" dirty="0">
                <a:solidFill>
                  <a:schemeClr val="accent1">
                    <a:lumMod val="50000"/>
                  </a:schemeClr>
                </a:solidFill>
                <a:effectLst/>
                <a:latin typeface="Garamond" panose="02020404030301010803" pitchFamily="18" charset="0"/>
              </a:rPr>
              <a:t>Sustainable transportation</a:t>
            </a:r>
            <a:r>
              <a:rPr lang="en-US" sz="2400" b="1" i="0" dirty="0">
                <a:solidFill>
                  <a:srgbClr val="00B050"/>
                </a:solidFill>
                <a:effectLst/>
                <a:latin typeface="Garamond" panose="02020404030301010803" pitchFamily="18" charset="0"/>
              </a:rPr>
              <a:t>:</a:t>
            </a:r>
            <a:r>
              <a:rPr lang="en-US" sz="2400" b="0" i="0" dirty="0">
                <a:solidFill>
                  <a:srgbClr val="00B050"/>
                </a:solidFill>
                <a:effectLst/>
                <a:latin typeface="Garamond" panose="02020404030301010803" pitchFamily="18" charset="0"/>
              </a:rPr>
              <a:t> </a:t>
            </a:r>
            <a:r>
              <a:rPr lang="en-US" sz="2000" b="0" i="0" dirty="0">
                <a:effectLst/>
                <a:latin typeface="Garamond" panose="02020404030301010803" pitchFamily="18" charset="0"/>
              </a:rPr>
              <a:t>Walk, bike, or take public transportation. For longer distances, consider taking a train or bus. Carpooling whenever possible can also help.</a:t>
            </a:r>
          </a:p>
          <a:p>
            <a:pPr marL="342900" indent="-342900" algn="l">
              <a:buFont typeface="Arial" panose="020B0604020202020204" pitchFamily="34" charset="0"/>
              <a:buChar char="•"/>
            </a:pPr>
            <a:r>
              <a:rPr lang="en-US" sz="2400" b="1" i="0" dirty="0">
                <a:solidFill>
                  <a:srgbClr val="00B050"/>
                </a:solidFill>
                <a:effectLst/>
                <a:latin typeface="Garamond" panose="02020404030301010803" pitchFamily="18" charset="0"/>
              </a:rPr>
              <a:t>Energy efficiency</a:t>
            </a:r>
            <a:r>
              <a:rPr lang="en-US" sz="2400" b="0" i="0" dirty="0">
                <a:effectLst/>
                <a:latin typeface="Garamond" panose="02020404030301010803" pitchFamily="18" charset="0"/>
              </a:rPr>
              <a:t>: </a:t>
            </a:r>
            <a:r>
              <a:rPr lang="en-US" sz="2000" b="0" i="0" dirty="0">
                <a:effectLst/>
                <a:latin typeface="Garamond" panose="02020404030301010803" pitchFamily="18" charset="0"/>
              </a:rPr>
              <a:t>Reducing energy use in buildings can help.</a:t>
            </a:r>
          </a:p>
          <a:p>
            <a:pPr marL="342900" indent="-342900" algn="l">
              <a:buFont typeface="Arial" panose="020B0604020202020204" pitchFamily="34" charset="0"/>
              <a:buChar char="•"/>
            </a:pPr>
            <a:r>
              <a:rPr lang="en-US" sz="2400" b="1" i="0" dirty="0">
                <a:solidFill>
                  <a:schemeClr val="accent1">
                    <a:lumMod val="50000"/>
                  </a:schemeClr>
                </a:solidFill>
                <a:effectLst/>
                <a:latin typeface="Garamond" panose="02020404030301010803" pitchFamily="18" charset="0"/>
              </a:rPr>
              <a:t>Sustainable agriculture</a:t>
            </a:r>
            <a:r>
              <a:rPr lang="en-US" sz="2400" b="0" i="0" dirty="0">
                <a:solidFill>
                  <a:schemeClr val="accent1">
                    <a:lumMod val="50000"/>
                  </a:schemeClr>
                </a:solidFill>
                <a:effectLst/>
                <a:latin typeface="Garamond" panose="02020404030301010803" pitchFamily="18" charset="0"/>
              </a:rPr>
              <a:t>: </a:t>
            </a:r>
            <a:r>
              <a:rPr lang="en-US" sz="2000" b="0" i="0" dirty="0">
                <a:effectLst/>
                <a:latin typeface="Garamond" panose="02020404030301010803" pitchFamily="18" charset="0"/>
              </a:rPr>
              <a:t>Better forestry management and sustainable agriculture can help.</a:t>
            </a:r>
          </a:p>
          <a:p>
            <a:pPr marL="342900" indent="-342900" algn="l">
              <a:buFont typeface="Arial" panose="020B0604020202020204" pitchFamily="34" charset="0"/>
              <a:buChar char="•"/>
            </a:pPr>
            <a:r>
              <a:rPr lang="en-US" sz="2400" b="1" i="0" dirty="0">
                <a:solidFill>
                  <a:srgbClr val="00B050"/>
                </a:solidFill>
                <a:effectLst/>
                <a:latin typeface="Garamond" panose="02020404030301010803" pitchFamily="18" charset="0"/>
              </a:rPr>
              <a:t>Circular economy practices</a:t>
            </a:r>
            <a:r>
              <a:rPr lang="en-US" sz="2400" b="0" i="0" dirty="0">
                <a:solidFill>
                  <a:srgbClr val="00B050"/>
                </a:solidFill>
                <a:effectLst/>
                <a:latin typeface="Garamond" panose="02020404030301010803" pitchFamily="18" charset="0"/>
              </a:rPr>
              <a:t>: </a:t>
            </a:r>
            <a:r>
              <a:rPr lang="en-US" sz="2000" b="0" i="0" dirty="0">
                <a:effectLst/>
                <a:latin typeface="Garamond" panose="02020404030301010803" pitchFamily="18" charset="0"/>
              </a:rPr>
              <a:t>Embracing circular economy practices can help.</a:t>
            </a:r>
          </a:p>
          <a:p>
            <a:pPr marL="342900" indent="-342900" algn="l">
              <a:buFont typeface="Arial" panose="020B0604020202020204" pitchFamily="34" charset="0"/>
              <a:buChar char="•"/>
            </a:pPr>
            <a:r>
              <a:rPr lang="en-US" sz="2400" b="1" i="0" dirty="0">
                <a:solidFill>
                  <a:schemeClr val="accent1">
                    <a:lumMod val="50000"/>
                  </a:schemeClr>
                </a:solidFill>
                <a:effectLst/>
                <a:latin typeface="Garamond" panose="02020404030301010803" pitchFamily="18" charset="0"/>
              </a:rPr>
              <a:t>Afforestation:</a:t>
            </a:r>
            <a:r>
              <a:rPr lang="en-US" sz="2000" b="1" dirty="0">
                <a:solidFill>
                  <a:schemeClr val="accent1">
                    <a:lumMod val="50000"/>
                  </a:schemeClr>
                </a:solidFill>
                <a:latin typeface="Garamond" panose="02020404030301010803" pitchFamily="18" charset="0"/>
              </a:rPr>
              <a:t> </a:t>
            </a:r>
            <a:r>
              <a:rPr lang="en-US" sz="2000" dirty="0">
                <a:solidFill>
                  <a:schemeClr val="bg2">
                    <a:lumMod val="10000"/>
                  </a:schemeClr>
                </a:solidFill>
                <a:latin typeface="Garamond" panose="02020404030301010803" pitchFamily="18" charset="0"/>
              </a:rPr>
              <a:t>Plant More Trees.</a:t>
            </a:r>
            <a:endParaRPr lang="en-US" sz="2400" i="0" dirty="0">
              <a:solidFill>
                <a:schemeClr val="bg2">
                  <a:lumMod val="10000"/>
                </a:schemeClr>
              </a:solidFill>
              <a:effectLst/>
              <a:latin typeface="Garamond" panose="02020404030301010803" pitchFamily="18" charset="0"/>
            </a:endParaRPr>
          </a:p>
          <a:p>
            <a:pPr marL="342900" indent="-342900" algn="l">
              <a:buFont typeface="Arial" panose="020B0604020202020204" pitchFamily="34" charset="0"/>
              <a:buChar char="•"/>
            </a:pPr>
            <a:r>
              <a:rPr lang="en-US" sz="2400" b="1" i="0" dirty="0">
                <a:solidFill>
                  <a:srgbClr val="00B050"/>
                </a:solidFill>
                <a:effectLst/>
                <a:latin typeface="Garamond" panose="02020404030301010803" pitchFamily="18" charset="0"/>
              </a:rPr>
              <a:t>Reduce, Reuse And Recycle: </a:t>
            </a:r>
            <a:r>
              <a:rPr lang="en-US" sz="2000" b="0" i="0" dirty="0">
                <a:solidFill>
                  <a:srgbClr val="454545"/>
                </a:solidFill>
                <a:effectLst/>
                <a:latin typeface="Garamond" panose="02020404030301010803" pitchFamily="18" charset="0"/>
              </a:rPr>
              <a:t>To protect the climate, buy fewer things, shop second-hand, and repair what you can.</a:t>
            </a:r>
            <a:endParaRPr lang="en-US" sz="2000" b="0" i="0" dirty="0">
              <a:effectLst/>
              <a:latin typeface="Garamond" panose="02020404030301010803" pitchFamily="18" charset="0"/>
            </a:endParaRPr>
          </a:p>
          <a:p>
            <a:pPr algn="l"/>
            <a:endParaRPr lang="en-US" sz="2400" b="0" i="0" dirty="0">
              <a:effectLst/>
              <a:latin typeface="Garamond" panose="02020404030301010803" pitchFamily="18" charset="0"/>
            </a:endParaRPr>
          </a:p>
          <a:p>
            <a:endParaRPr lang="en-IN" sz="2400" b="1" dirty="0">
              <a:latin typeface="Garamond" panose="02020404030301010803" pitchFamily="18" charset="0"/>
            </a:endParaRPr>
          </a:p>
        </p:txBody>
      </p:sp>
      <p:pic>
        <p:nvPicPr>
          <p:cNvPr id="39" name="Picture 38">
            <a:extLst>
              <a:ext uri="{FF2B5EF4-FFF2-40B4-BE49-F238E27FC236}">
                <a16:creationId xmlns:a16="http://schemas.microsoft.com/office/drawing/2014/main" id="{49A2C1CF-9F06-125B-393C-0B87B6F73818}"/>
              </a:ext>
            </a:extLst>
          </p:cNvPr>
          <p:cNvPicPr>
            <a:picLocks noChangeAspect="1"/>
          </p:cNvPicPr>
          <p:nvPr/>
        </p:nvPicPr>
        <p:blipFill>
          <a:blip r:embed="rId2"/>
          <a:stretch>
            <a:fillRect/>
          </a:stretch>
        </p:blipFill>
        <p:spPr>
          <a:xfrm>
            <a:off x="1305161" y="4803893"/>
            <a:ext cx="1832919" cy="1832919"/>
          </a:xfrm>
          <a:prstGeom prst="rect">
            <a:avLst/>
          </a:prstGeom>
        </p:spPr>
      </p:pic>
      <p:pic>
        <p:nvPicPr>
          <p:cNvPr id="40" name="Picture 39">
            <a:extLst>
              <a:ext uri="{FF2B5EF4-FFF2-40B4-BE49-F238E27FC236}">
                <a16:creationId xmlns:a16="http://schemas.microsoft.com/office/drawing/2014/main" id="{AA44A816-A81A-5E9E-E2CD-EA2D9B6FAD73}"/>
              </a:ext>
            </a:extLst>
          </p:cNvPr>
          <p:cNvPicPr>
            <a:picLocks noChangeAspect="1"/>
          </p:cNvPicPr>
          <p:nvPr/>
        </p:nvPicPr>
        <p:blipFill>
          <a:blip r:embed="rId3"/>
          <a:stretch>
            <a:fillRect/>
          </a:stretch>
        </p:blipFill>
        <p:spPr>
          <a:xfrm>
            <a:off x="3299500" y="4740069"/>
            <a:ext cx="1832919" cy="1832919"/>
          </a:xfrm>
          <a:prstGeom prst="rect">
            <a:avLst/>
          </a:prstGeom>
        </p:spPr>
      </p:pic>
      <p:pic>
        <p:nvPicPr>
          <p:cNvPr id="41" name="Picture 40">
            <a:extLst>
              <a:ext uri="{FF2B5EF4-FFF2-40B4-BE49-F238E27FC236}">
                <a16:creationId xmlns:a16="http://schemas.microsoft.com/office/drawing/2014/main" id="{99581527-E567-7D89-B24F-EE538AFAF096}"/>
              </a:ext>
            </a:extLst>
          </p:cNvPr>
          <p:cNvPicPr>
            <a:picLocks noChangeAspect="1"/>
          </p:cNvPicPr>
          <p:nvPr/>
        </p:nvPicPr>
        <p:blipFill>
          <a:blip r:embed="rId4"/>
          <a:stretch>
            <a:fillRect/>
          </a:stretch>
        </p:blipFill>
        <p:spPr>
          <a:xfrm flipH="1">
            <a:off x="5293839" y="4803892"/>
            <a:ext cx="1832919" cy="1832919"/>
          </a:xfrm>
          <a:prstGeom prst="rect">
            <a:avLst/>
          </a:prstGeom>
        </p:spPr>
      </p:pic>
      <p:pic>
        <p:nvPicPr>
          <p:cNvPr id="42" name="Picture 41">
            <a:extLst>
              <a:ext uri="{FF2B5EF4-FFF2-40B4-BE49-F238E27FC236}">
                <a16:creationId xmlns:a16="http://schemas.microsoft.com/office/drawing/2014/main" id="{06502F5A-C4D0-4C81-43A4-B4CD539B041C}"/>
              </a:ext>
            </a:extLst>
          </p:cNvPr>
          <p:cNvPicPr>
            <a:picLocks noChangeAspect="1"/>
          </p:cNvPicPr>
          <p:nvPr/>
        </p:nvPicPr>
        <p:blipFill>
          <a:blip r:embed="rId5"/>
          <a:stretch>
            <a:fillRect/>
          </a:stretch>
        </p:blipFill>
        <p:spPr>
          <a:xfrm>
            <a:off x="7376877" y="4737605"/>
            <a:ext cx="1832919" cy="1832919"/>
          </a:xfrm>
          <a:prstGeom prst="rect">
            <a:avLst/>
          </a:prstGeom>
        </p:spPr>
      </p:pic>
      <p:pic>
        <p:nvPicPr>
          <p:cNvPr id="43" name="Picture 42">
            <a:extLst>
              <a:ext uri="{FF2B5EF4-FFF2-40B4-BE49-F238E27FC236}">
                <a16:creationId xmlns:a16="http://schemas.microsoft.com/office/drawing/2014/main" id="{A863F29F-DF3F-AFEE-9144-88833B635B88}"/>
              </a:ext>
            </a:extLst>
          </p:cNvPr>
          <p:cNvPicPr>
            <a:picLocks noChangeAspect="1"/>
          </p:cNvPicPr>
          <p:nvPr/>
        </p:nvPicPr>
        <p:blipFill>
          <a:blip r:embed="rId6"/>
          <a:stretch>
            <a:fillRect/>
          </a:stretch>
        </p:blipFill>
        <p:spPr>
          <a:xfrm>
            <a:off x="9371216" y="4803892"/>
            <a:ext cx="1841442" cy="1841442"/>
          </a:xfrm>
          <a:prstGeom prst="rect">
            <a:avLst/>
          </a:prstGeom>
        </p:spPr>
      </p:pic>
    </p:spTree>
    <p:extLst>
      <p:ext uri="{BB962C8B-B14F-4D97-AF65-F5344CB8AC3E}">
        <p14:creationId xmlns:p14="http://schemas.microsoft.com/office/powerpoint/2010/main" val="4146645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BD85F91-5212-339A-8C53-16537DF5BA7B}"/>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l="824" t="18609" r="-824" b="7619"/>
          <a:stretch/>
        </p:blipFill>
        <p:spPr>
          <a:xfrm>
            <a:off x="1229346" y="437147"/>
            <a:ext cx="9733307" cy="4892842"/>
          </a:xfrm>
          <a:prstGeom prst="rect">
            <a:avLst/>
          </a:prstGeom>
          <a:ln>
            <a:noFill/>
          </a:ln>
          <a:effectLst>
            <a:softEdge rad="112500"/>
          </a:effectLst>
        </p:spPr>
      </p:pic>
      <p:sp>
        <p:nvSpPr>
          <p:cNvPr id="13" name="TextBox 12">
            <a:extLst>
              <a:ext uri="{FF2B5EF4-FFF2-40B4-BE49-F238E27FC236}">
                <a16:creationId xmlns:a16="http://schemas.microsoft.com/office/drawing/2014/main" id="{CF496286-965E-4DB2-708A-8E56E8303C51}"/>
              </a:ext>
            </a:extLst>
          </p:cNvPr>
          <p:cNvSpPr txBox="1"/>
          <p:nvPr/>
        </p:nvSpPr>
        <p:spPr>
          <a:xfrm>
            <a:off x="3222337" y="5329989"/>
            <a:ext cx="6096000" cy="7078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4000" b="1" dirty="0">
                <a:latin typeface="+mj-lt"/>
              </a:rPr>
              <a:t>Thank You </a:t>
            </a:r>
            <a:endParaRPr lang="en-IN" sz="4000" b="1" dirty="0">
              <a:latin typeface="+mj-lt"/>
            </a:endParaRPr>
          </a:p>
        </p:txBody>
      </p:sp>
    </p:spTree>
    <p:extLst>
      <p:ext uri="{BB962C8B-B14F-4D97-AF65-F5344CB8AC3E}">
        <p14:creationId xmlns:p14="http://schemas.microsoft.com/office/powerpoint/2010/main" val="3334127647"/>
      </p:ext>
    </p:extLst>
  </p:cSld>
  <p:clrMapOvr>
    <a:masterClrMapping/>
  </p:clrMapOvr>
</p:sld>
</file>

<file path=ppt/theme/theme1.xml><?xml version="1.0" encoding="utf-8"?>
<a:theme xmlns:a="http://schemas.openxmlformats.org/drawingml/2006/main" name="Office Theme">
  <a:themeElements>
    <a:clrScheme name="Scientific Discovery">
      <a:dk1>
        <a:srgbClr val="000000"/>
      </a:dk1>
      <a:lt1>
        <a:srgbClr val="FFFFFF"/>
      </a:lt1>
      <a:dk2>
        <a:srgbClr val="44546A"/>
      </a:dk2>
      <a:lt2>
        <a:srgbClr val="E7E6E6"/>
      </a:lt2>
      <a:accent1>
        <a:srgbClr val="96D3ED"/>
      </a:accent1>
      <a:accent2>
        <a:srgbClr val="C7DBE1"/>
      </a:accent2>
      <a:accent3>
        <a:srgbClr val="688EBD"/>
      </a:accent3>
      <a:accent4>
        <a:srgbClr val="BCE5DD"/>
      </a:accent4>
      <a:accent5>
        <a:srgbClr val="66DDCC"/>
      </a:accent5>
      <a:accent6>
        <a:srgbClr val="E0CE61"/>
      </a:accent6>
      <a:hlink>
        <a:srgbClr val="0563C1"/>
      </a:hlink>
      <a:folHlink>
        <a:srgbClr val="954F72"/>
      </a:folHlink>
    </a:clrScheme>
    <a:fontScheme name="Custom 36">
      <a:majorFont>
        <a:latin typeface="Posterama"/>
        <a:ea typeface=""/>
        <a:cs typeface=""/>
      </a:majorFont>
      <a:minorFont>
        <a:latin typeface="Daytona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ientific-Discovery_Win32_EF_v4" id="{D94798B6-E450-4518-8015-6EE17CD1412B}" vid="{16A04E6B-C80A-471C-86D6-D49E9EAD76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E8B3377-22F1-4153-96F0-CC2E4BE41C57}">
  <ds:schemaRefs>
    <ds:schemaRef ds:uri="http://schemas.microsoft.com/sharepoint/v3/contenttype/forms"/>
  </ds:schemaRefs>
</ds:datastoreItem>
</file>

<file path=customXml/itemProps2.xml><?xml version="1.0" encoding="utf-8"?>
<ds:datastoreItem xmlns:ds="http://schemas.openxmlformats.org/officeDocument/2006/customXml" ds:itemID="{2EB2FABB-45EC-440E-B647-8CA57BA45A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746342-5E84-430E-9251-61001F208E7A}">
  <ds:schemaRefs>
    <ds:schemaRef ds:uri="http://purl.org/dc/terms/"/>
    <ds:schemaRef ds:uri="230e9df3-be65-4c73-a93b-d1236ebd677e"/>
    <ds:schemaRef ds:uri="http://schemas.microsoft.com/office/2006/documentManagement/types"/>
    <ds:schemaRef ds:uri="http://schemas.microsoft.com/office/infopath/2007/PartnerControls"/>
    <ds:schemaRef ds:uri="http://schemas.microsoft.com/office/2006/metadata/properties"/>
    <ds:schemaRef ds:uri="http://purl.org/dc/dcmitype/"/>
    <ds:schemaRef ds:uri="http://purl.org/dc/elements/1.1/"/>
    <ds:schemaRef ds:uri="http://schemas.openxmlformats.org/package/2006/metadata/core-properties"/>
    <ds:schemaRef ds:uri="16c05727-aa75-4e4a-9b5f-8a80a1165891"/>
    <ds:schemaRef ds:uri="71af3243-3dd4-4a8d-8c0d-dd76da1f02a5"/>
    <ds:schemaRef ds:uri="http://schemas.microsoft.com/sharepoint/v3"/>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{F9DC364A-3E2C-4786-A6AB-7D70A09876A3}tf67061901_win32</Template>
  <TotalTime>152</TotalTime>
  <Words>613</Words>
  <Application>Microsoft Office PowerPoint</Application>
  <PresentationFormat>Widescreen</PresentationFormat>
  <Paragraphs>56</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Daytona Condensed Light</vt:lpstr>
      <vt:lpstr>Garamond</vt:lpstr>
      <vt:lpstr>Posterama</vt:lpstr>
      <vt:lpstr>Roboto</vt:lpstr>
      <vt:lpstr>Times New Roman</vt:lpstr>
      <vt:lpstr>Office Theme</vt:lpstr>
      <vt:lpstr>Climate Change And Sustainable Practices</vt:lpstr>
      <vt:lpstr>Agenda</vt:lpstr>
      <vt:lpstr>Introduction</vt:lpstr>
      <vt:lpstr>Cause &amp; it’s effect</vt:lpstr>
      <vt:lpstr>Cause of climate change</vt:lpstr>
      <vt:lpstr>Effect of climate change</vt:lpstr>
      <vt:lpstr>Sustainable practices are things we can do to help our environment develop in all the ways that our future generations have all the resources provided by nature to fulfil their needs.</vt:lpstr>
      <vt:lpstr>sustainable practices to combat climate change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And Sustainable Practices</dc:title>
  <dc:creator>Dhruv Narang</dc:creator>
  <cp:lastModifiedBy>me.dhruvnarang@gmail.com</cp:lastModifiedBy>
  <cp:revision>2</cp:revision>
  <cp:lastPrinted>2024-02-19T01:59:50Z</cp:lastPrinted>
  <dcterms:created xsi:type="dcterms:W3CDTF">2024-02-17T13:40:16Z</dcterms:created>
  <dcterms:modified xsi:type="dcterms:W3CDTF">2024-02-19T02:00:33Z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